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Lst>
  <p:notesMasterIdLst>
    <p:notesMasterId r:id="rId17"/>
  </p:notesMasterIdLst>
  <p:sldIdLst>
    <p:sldId id="505" r:id="rId3"/>
    <p:sldId id="612" r:id="rId4"/>
    <p:sldId id="1005" r:id="rId5"/>
    <p:sldId id="618" r:id="rId6"/>
    <p:sldId id="619" r:id="rId7"/>
    <p:sldId id="620" r:id="rId8"/>
    <p:sldId id="621" r:id="rId9"/>
    <p:sldId id="622" r:id="rId10"/>
    <p:sldId id="623" r:id="rId11"/>
    <p:sldId id="626" r:id="rId12"/>
    <p:sldId id="627" r:id="rId13"/>
    <p:sldId id="629" r:id="rId14"/>
    <p:sldId id="632" r:id="rId15"/>
    <p:sldId id="633" r:id="rId1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4" d="100"/>
          <a:sy n="64" d="100"/>
        </p:scale>
        <p:origin x="96" y="6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C1CA25-124E-42F6-B08A-DA038DF0FA83}" type="datetimeFigureOut">
              <a:rPr kumimoji="1" lang="ja-JP" altLang="en-US" smtClean="0"/>
              <a:t>2023/8/2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F7B7E9-F94C-4F34-B88A-2EE80F58729A}" type="slidenum">
              <a:rPr kumimoji="1" lang="ja-JP" altLang="en-US" smtClean="0"/>
              <a:t>‹#›</a:t>
            </a:fld>
            <a:endParaRPr kumimoji="1" lang="ja-JP" altLang="en-US"/>
          </a:p>
        </p:txBody>
      </p:sp>
    </p:spTree>
    <p:extLst>
      <p:ext uri="{BB962C8B-B14F-4D97-AF65-F5344CB8AC3E}">
        <p14:creationId xmlns:p14="http://schemas.microsoft.com/office/powerpoint/2010/main" val="28963909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pPr marL="0" marR="0" lvl="0" indent="0" algn="r" defTabSz="931863" rtl="0" eaLnBrk="0" fontAlgn="base" latinLnBrk="0" hangingPunct="0">
              <a:lnSpc>
                <a:spcPct val="100000"/>
              </a:lnSpc>
              <a:spcBef>
                <a:spcPct val="0"/>
              </a:spcBef>
              <a:spcAft>
                <a:spcPct val="0"/>
              </a:spcAft>
              <a:buClrTx/>
              <a:buSzTx/>
              <a:buFontTx/>
              <a:buNone/>
              <a:tabLst/>
              <a:defRPr/>
            </a:pPr>
            <a:fld id="{CAE5BFC4-C6B4-4580-B113-C603462990FB}" type="slidenum">
              <a:rPr kumimoji="0" lang="en-US" altLang="ja-JP" sz="1200" b="0" i="0" u="none" strike="noStrike" kern="1200" cap="none" spc="0" normalizeH="0" baseline="0" noProof="0" smtClean="0">
                <a:ln>
                  <a:noFill/>
                </a:ln>
                <a:solidFill>
                  <a:srgbClr val="000000"/>
                </a:solidFill>
                <a:effectLst/>
                <a:uLnTx/>
                <a:uFillTx/>
                <a:latin typeface="Arial" charset="0"/>
                <a:ea typeface="ヒラギノ角ゴ Pro W3"/>
                <a:cs typeface="ヒラギノ角ゴ Pro W3"/>
              </a:rPr>
              <a:pPr marL="0" marR="0" lvl="0" indent="0" algn="r" defTabSz="931863" rtl="0" eaLnBrk="0" fontAlgn="base" latinLnBrk="0" hangingPunct="0">
                <a:lnSpc>
                  <a:spcPct val="100000"/>
                </a:lnSpc>
                <a:spcBef>
                  <a:spcPct val="0"/>
                </a:spcBef>
                <a:spcAft>
                  <a:spcPct val="0"/>
                </a:spcAft>
                <a:buClrTx/>
                <a:buSzTx/>
                <a:buFontTx/>
                <a:buNone/>
                <a:tabLst/>
                <a:defRPr/>
              </a:pPr>
              <a:t>1</a:t>
            </a:fld>
            <a:endParaRPr kumimoji="0" lang="en-US" altLang="ja-JP" sz="1200" b="0" i="0" u="none" strike="noStrike" kern="1200" cap="none" spc="0" normalizeH="0" baseline="0" noProof="0">
              <a:ln>
                <a:noFill/>
              </a:ln>
              <a:solidFill>
                <a:srgbClr val="000000"/>
              </a:solidFill>
              <a:effectLst/>
              <a:uLnTx/>
              <a:uFillTx/>
              <a:latin typeface="Arial" charset="0"/>
              <a:ea typeface="ヒラギノ角ゴ Pro W3"/>
              <a:cs typeface="ヒラギノ角ゴ Pro W3"/>
            </a:endParaRPr>
          </a:p>
        </p:txBody>
      </p:sp>
      <p:sp>
        <p:nvSpPr>
          <p:cNvPr id="34818" name="Rectangle 2"/>
          <p:cNvSpPr>
            <a:spLocks noGrp="1" noRot="1" noChangeAspect="1" noChangeArrowheads="1" noTextEdit="1"/>
          </p:cNvSpPr>
          <p:nvPr>
            <p:ph type="sldImg"/>
          </p:nvPr>
        </p:nvSpPr>
        <p:spPr>
          <a:xfrm>
            <a:off x="90488" y="744538"/>
            <a:ext cx="6616700" cy="3722687"/>
          </a:xfrm>
          <a:ln/>
        </p:spPr>
      </p:sp>
      <p:sp>
        <p:nvSpPr>
          <p:cNvPr id="34819" name="Rectangle 3"/>
          <p:cNvSpPr>
            <a:spLocks noGrp="1" noChangeArrowheads="1"/>
          </p:cNvSpPr>
          <p:nvPr>
            <p:ph type="body" idx="1"/>
          </p:nvPr>
        </p:nvSpPr>
        <p:spPr>
          <a:noFill/>
          <a:ln/>
        </p:spPr>
        <p:txBody>
          <a:bodyPr/>
          <a:lstStyle/>
          <a:p>
            <a:pPr eaLnBrk="1" hangingPunct="1"/>
            <a:r>
              <a:rPr lang="ja-JP" altLang="en-US">
                <a:latin typeface="Arial" charset="0"/>
                <a:ea typeface="ヒラギノ角ゴ Pro W3"/>
                <a:cs typeface="ヒラギノ角ゴ Pro W3"/>
              </a:rPr>
              <a:t>本日は、皆さんの奉仕活動にも直結する地区補助金とグローバル補助金について、寄付の流れも含めてご紹介いたします。</a:t>
            </a:r>
            <a:endParaRPr lang="en-US" altLang="ja-JP">
              <a:latin typeface="Arial" charset="0"/>
              <a:ea typeface="ヒラギノ角ゴ Pro W3"/>
              <a:cs typeface="ヒラギノ角ゴ Pro W3"/>
            </a:endParaRPr>
          </a:p>
        </p:txBody>
      </p:sp>
    </p:spTree>
    <p:extLst>
      <p:ext uri="{BB962C8B-B14F-4D97-AF65-F5344CB8AC3E}">
        <p14:creationId xmlns:p14="http://schemas.microsoft.com/office/powerpoint/2010/main" val="224504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31863" rtl="0" eaLnBrk="0" fontAlgn="base" latinLnBrk="0" hangingPunct="0">
              <a:lnSpc>
                <a:spcPct val="100000"/>
              </a:lnSpc>
              <a:spcBef>
                <a:spcPct val="0"/>
              </a:spcBef>
              <a:spcAft>
                <a:spcPct val="0"/>
              </a:spcAft>
              <a:buClrTx/>
              <a:buSzTx/>
              <a:buFontTx/>
              <a:buNone/>
              <a:tabLst/>
              <a:defRPr/>
            </a:pPr>
            <a:fld id="{966D5E4A-8A91-4C5C-9D03-99B7269105B9}" type="slidenum">
              <a:rPr kumimoji="0" lang="en-US" altLang="ja-JP" sz="1200" b="0" i="0" u="none" strike="noStrike" kern="1200" cap="none" spc="0" normalizeH="0" baseline="0" noProof="0" smtClean="0">
                <a:ln>
                  <a:noFill/>
                </a:ln>
                <a:solidFill>
                  <a:srgbClr val="000000"/>
                </a:solidFill>
                <a:effectLst/>
                <a:uLnTx/>
                <a:uFillTx/>
                <a:latin typeface="Arial" pitchFamily="34" charset="0"/>
                <a:ea typeface="ヒラギノ角ゴ Pro W3" pitchFamily="-84" charset="-128"/>
                <a:cs typeface="+mn-cs"/>
              </a:rPr>
              <a:pPr marL="0" marR="0" lvl="0" indent="0" algn="r" defTabSz="931863" rtl="0" eaLnBrk="0" fontAlgn="base" latinLnBrk="0" hangingPunct="0">
                <a:lnSpc>
                  <a:spcPct val="100000"/>
                </a:lnSpc>
                <a:spcBef>
                  <a:spcPct val="0"/>
                </a:spcBef>
                <a:spcAft>
                  <a:spcPct val="0"/>
                </a:spcAft>
                <a:buClrTx/>
                <a:buSzTx/>
                <a:buFontTx/>
                <a:buNone/>
                <a:tabLst/>
                <a:defRPr/>
              </a:pPr>
              <a:t>2</a:t>
            </a:fld>
            <a:endParaRPr kumimoji="0" lang="en-US" altLang="ja-JP" sz="1200" b="0" i="0" u="none" strike="noStrike" kern="1200" cap="none" spc="0" normalizeH="0" baseline="0" noProof="0">
              <a:ln>
                <a:noFill/>
              </a:ln>
              <a:solidFill>
                <a:srgbClr val="000000"/>
              </a:solidFill>
              <a:effectLst/>
              <a:uLnTx/>
              <a:uFillTx/>
              <a:latin typeface="Arial" pitchFamily="34" charset="0"/>
              <a:ea typeface="ヒラギノ角ゴ Pro W3" pitchFamily="-84" charset="-128"/>
              <a:cs typeface="+mn-cs"/>
            </a:endParaRPr>
          </a:p>
        </p:txBody>
      </p:sp>
    </p:spTree>
    <p:extLst>
      <p:ext uri="{BB962C8B-B14F-4D97-AF65-F5344CB8AC3E}">
        <p14:creationId xmlns:p14="http://schemas.microsoft.com/office/powerpoint/2010/main" val="2698409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31863" rtl="0" eaLnBrk="0" fontAlgn="base" latinLnBrk="0" hangingPunct="0">
              <a:lnSpc>
                <a:spcPct val="100000"/>
              </a:lnSpc>
              <a:spcBef>
                <a:spcPct val="0"/>
              </a:spcBef>
              <a:spcAft>
                <a:spcPct val="0"/>
              </a:spcAft>
              <a:buClrTx/>
              <a:buSzTx/>
              <a:buFontTx/>
              <a:buNone/>
              <a:tabLst/>
              <a:defRPr/>
            </a:pPr>
            <a:fld id="{966D5E4A-8A91-4C5C-9D03-99B7269105B9}" type="slidenum">
              <a:rPr kumimoji="0" lang="en-US" altLang="ja-JP" sz="1200" b="0" i="0" u="none" strike="noStrike" kern="1200" cap="none" spc="0" normalizeH="0" baseline="0" noProof="0" smtClean="0">
                <a:ln>
                  <a:noFill/>
                </a:ln>
                <a:solidFill>
                  <a:srgbClr val="000000"/>
                </a:solidFill>
                <a:effectLst/>
                <a:uLnTx/>
                <a:uFillTx/>
                <a:latin typeface="Arial" pitchFamily="34" charset="0"/>
                <a:ea typeface="ヒラギノ角ゴ Pro W3" pitchFamily="-84" charset="-128"/>
                <a:cs typeface="+mn-cs"/>
              </a:rPr>
              <a:pPr marL="0" marR="0" lvl="0" indent="0" algn="r" defTabSz="931863" rtl="0" eaLnBrk="0" fontAlgn="base" latinLnBrk="0" hangingPunct="0">
                <a:lnSpc>
                  <a:spcPct val="100000"/>
                </a:lnSpc>
                <a:spcBef>
                  <a:spcPct val="0"/>
                </a:spcBef>
                <a:spcAft>
                  <a:spcPct val="0"/>
                </a:spcAft>
                <a:buClrTx/>
                <a:buSzTx/>
                <a:buFontTx/>
                <a:buNone/>
                <a:tabLst/>
                <a:defRPr/>
              </a:pPr>
              <a:t>3</a:t>
            </a:fld>
            <a:endParaRPr kumimoji="0" lang="en-US" altLang="ja-JP" sz="1200" b="0" i="0" u="none" strike="noStrike" kern="1200" cap="none" spc="0" normalizeH="0" baseline="0" noProof="0">
              <a:ln>
                <a:noFill/>
              </a:ln>
              <a:solidFill>
                <a:srgbClr val="000000"/>
              </a:solidFill>
              <a:effectLst/>
              <a:uLnTx/>
              <a:uFillTx/>
              <a:latin typeface="Arial" pitchFamily="34" charset="0"/>
              <a:ea typeface="ヒラギノ角ゴ Pro W3" pitchFamily="-84" charset="-128"/>
              <a:cs typeface="+mn-cs"/>
            </a:endParaRPr>
          </a:p>
        </p:txBody>
      </p:sp>
    </p:spTree>
    <p:extLst>
      <p:ext uri="{BB962C8B-B14F-4D97-AF65-F5344CB8AC3E}">
        <p14:creationId xmlns:p14="http://schemas.microsoft.com/office/powerpoint/2010/main" val="1996623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31863" rtl="0" eaLnBrk="0" fontAlgn="base" latinLnBrk="0" hangingPunct="0">
              <a:lnSpc>
                <a:spcPct val="100000"/>
              </a:lnSpc>
              <a:spcBef>
                <a:spcPct val="0"/>
              </a:spcBef>
              <a:spcAft>
                <a:spcPct val="0"/>
              </a:spcAft>
              <a:buClrTx/>
              <a:buSzTx/>
              <a:buFontTx/>
              <a:buNone/>
              <a:tabLst/>
              <a:defRPr/>
            </a:pPr>
            <a:fld id="{966D5E4A-8A91-4C5C-9D03-99B7269105B9}" type="slidenum">
              <a:rPr kumimoji="0" lang="en-US" altLang="ja-JP" sz="1200" b="0" i="0" u="none" strike="noStrike" kern="1200" cap="none" spc="0" normalizeH="0" baseline="0" noProof="0" smtClean="0">
                <a:ln>
                  <a:noFill/>
                </a:ln>
                <a:solidFill>
                  <a:srgbClr val="000000"/>
                </a:solidFill>
                <a:effectLst/>
                <a:uLnTx/>
                <a:uFillTx/>
                <a:latin typeface="Arial" pitchFamily="34" charset="0"/>
                <a:ea typeface="ヒラギノ角ゴ Pro W3" pitchFamily="-84" charset="-128"/>
                <a:cs typeface="+mn-cs"/>
              </a:rPr>
              <a:pPr marL="0" marR="0" lvl="0" indent="0" algn="r" defTabSz="931863" rtl="0" eaLnBrk="0" fontAlgn="base" latinLnBrk="0" hangingPunct="0">
                <a:lnSpc>
                  <a:spcPct val="100000"/>
                </a:lnSpc>
                <a:spcBef>
                  <a:spcPct val="0"/>
                </a:spcBef>
                <a:spcAft>
                  <a:spcPct val="0"/>
                </a:spcAft>
                <a:buClrTx/>
                <a:buSzTx/>
                <a:buFontTx/>
                <a:buNone/>
                <a:tabLst/>
                <a:defRPr/>
              </a:pPr>
              <a:t>4</a:t>
            </a:fld>
            <a:endParaRPr kumimoji="0" lang="en-US" altLang="ja-JP" sz="1200" b="0" i="0" u="none" strike="noStrike" kern="1200" cap="none" spc="0" normalizeH="0" baseline="0" noProof="0">
              <a:ln>
                <a:noFill/>
              </a:ln>
              <a:solidFill>
                <a:srgbClr val="000000"/>
              </a:solidFill>
              <a:effectLst/>
              <a:uLnTx/>
              <a:uFillTx/>
              <a:latin typeface="Arial" pitchFamily="34" charset="0"/>
              <a:ea typeface="ヒラギノ角ゴ Pro W3" pitchFamily="-84" charset="-128"/>
              <a:cs typeface="+mn-cs"/>
            </a:endParaRPr>
          </a:p>
        </p:txBody>
      </p:sp>
    </p:spTree>
    <p:extLst>
      <p:ext uri="{BB962C8B-B14F-4D97-AF65-F5344CB8AC3E}">
        <p14:creationId xmlns:p14="http://schemas.microsoft.com/office/powerpoint/2010/main" val="1915133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31863" rtl="0" eaLnBrk="0" fontAlgn="base" latinLnBrk="0" hangingPunct="0">
              <a:lnSpc>
                <a:spcPct val="100000"/>
              </a:lnSpc>
              <a:spcBef>
                <a:spcPct val="0"/>
              </a:spcBef>
              <a:spcAft>
                <a:spcPct val="0"/>
              </a:spcAft>
              <a:buClrTx/>
              <a:buSzTx/>
              <a:buFontTx/>
              <a:buNone/>
              <a:tabLst/>
              <a:defRPr/>
            </a:pPr>
            <a:fld id="{966D5E4A-8A91-4C5C-9D03-99B7269105B9}" type="slidenum">
              <a:rPr kumimoji="0" lang="en-US" altLang="ja-JP" sz="1200" b="0" i="0" u="none" strike="noStrike" kern="1200" cap="none" spc="0" normalizeH="0" baseline="0" noProof="0" smtClean="0">
                <a:ln>
                  <a:noFill/>
                </a:ln>
                <a:solidFill>
                  <a:srgbClr val="000000"/>
                </a:solidFill>
                <a:effectLst/>
                <a:uLnTx/>
                <a:uFillTx/>
                <a:latin typeface="Arial" pitchFamily="34" charset="0"/>
                <a:ea typeface="ヒラギノ角ゴ Pro W3" pitchFamily="-84" charset="-128"/>
                <a:cs typeface="+mn-cs"/>
              </a:rPr>
              <a:pPr marL="0" marR="0" lvl="0" indent="0" algn="r" defTabSz="931863" rtl="0" eaLnBrk="0" fontAlgn="base" latinLnBrk="0" hangingPunct="0">
                <a:lnSpc>
                  <a:spcPct val="100000"/>
                </a:lnSpc>
                <a:spcBef>
                  <a:spcPct val="0"/>
                </a:spcBef>
                <a:spcAft>
                  <a:spcPct val="0"/>
                </a:spcAft>
                <a:buClrTx/>
                <a:buSzTx/>
                <a:buFontTx/>
                <a:buNone/>
                <a:tabLst/>
                <a:defRPr/>
              </a:pPr>
              <a:t>6</a:t>
            </a:fld>
            <a:endParaRPr kumimoji="0" lang="en-US" altLang="ja-JP" sz="1200" b="0" i="0" u="none" strike="noStrike" kern="1200" cap="none" spc="0" normalizeH="0" baseline="0" noProof="0">
              <a:ln>
                <a:noFill/>
              </a:ln>
              <a:solidFill>
                <a:srgbClr val="000000"/>
              </a:solidFill>
              <a:effectLst/>
              <a:uLnTx/>
              <a:uFillTx/>
              <a:latin typeface="Arial" pitchFamily="34" charset="0"/>
              <a:ea typeface="ヒラギノ角ゴ Pro W3" pitchFamily="-84" charset="-128"/>
              <a:cs typeface="+mn-cs"/>
            </a:endParaRPr>
          </a:p>
        </p:txBody>
      </p:sp>
    </p:spTree>
    <p:extLst>
      <p:ext uri="{BB962C8B-B14F-4D97-AF65-F5344CB8AC3E}">
        <p14:creationId xmlns:p14="http://schemas.microsoft.com/office/powerpoint/2010/main" val="1598015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31863" rtl="0" eaLnBrk="0" fontAlgn="base" latinLnBrk="0" hangingPunct="0">
              <a:lnSpc>
                <a:spcPct val="100000"/>
              </a:lnSpc>
              <a:spcBef>
                <a:spcPct val="0"/>
              </a:spcBef>
              <a:spcAft>
                <a:spcPct val="0"/>
              </a:spcAft>
              <a:buClrTx/>
              <a:buSzTx/>
              <a:buFontTx/>
              <a:buNone/>
              <a:tabLst/>
              <a:defRPr/>
            </a:pPr>
            <a:fld id="{966D5E4A-8A91-4C5C-9D03-99B7269105B9}" type="slidenum">
              <a:rPr kumimoji="0" lang="en-US" altLang="ja-JP" sz="1200" b="0" i="0" u="none" strike="noStrike" kern="1200" cap="none" spc="0" normalizeH="0" baseline="0" noProof="0" smtClean="0">
                <a:ln>
                  <a:noFill/>
                </a:ln>
                <a:solidFill>
                  <a:srgbClr val="000000"/>
                </a:solidFill>
                <a:effectLst/>
                <a:uLnTx/>
                <a:uFillTx/>
                <a:latin typeface="Arial" pitchFamily="34" charset="0"/>
                <a:ea typeface="ヒラギノ角ゴ Pro W3" pitchFamily="-84" charset="-128"/>
                <a:cs typeface="+mn-cs"/>
              </a:rPr>
              <a:pPr marL="0" marR="0" lvl="0" indent="0" algn="r" defTabSz="931863" rtl="0" eaLnBrk="0" fontAlgn="base" latinLnBrk="0" hangingPunct="0">
                <a:lnSpc>
                  <a:spcPct val="100000"/>
                </a:lnSpc>
                <a:spcBef>
                  <a:spcPct val="0"/>
                </a:spcBef>
                <a:spcAft>
                  <a:spcPct val="0"/>
                </a:spcAft>
                <a:buClrTx/>
                <a:buSzTx/>
                <a:buFontTx/>
                <a:buNone/>
                <a:tabLst/>
                <a:defRPr/>
              </a:pPr>
              <a:t>11</a:t>
            </a:fld>
            <a:endParaRPr kumimoji="0" lang="en-US" altLang="ja-JP" sz="1200" b="0" i="0" u="none" strike="noStrike" kern="1200" cap="none" spc="0" normalizeH="0" baseline="0" noProof="0">
              <a:ln>
                <a:noFill/>
              </a:ln>
              <a:solidFill>
                <a:srgbClr val="000000"/>
              </a:solidFill>
              <a:effectLst/>
              <a:uLnTx/>
              <a:uFillTx/>
              <a:latin typeface="Arial" pitchFamily="34" charset="0"/>
              <a:ea typeface="ヒラギノ角ゴ Pro W3" pitchFamily="-84" charset="-128"/>
              <a:cs typeface="+mn-cs"/>
            </a:endParaRPr>
          </a:p>
        </p:txBody>
      </p:sp>
    </p:spTree>
    <p:extLst>
      <p:ext uri="{BB962C8B-B14F-4D97-AF65-F5344CB8AC3E}">
        <p14:creationId xmlns:p14="http://schemas.microsoft.com/office/powerpoint/2010/main" val="2631930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31863" rtl="0" eaLnBrk="0" fontAlgn="base" latinLnBrk="0" hangingPunct="0">
              <a:lnSpc>
                <a:spcPct val="100000"/>
              </a:lnSpc>
              <a:spcBef>
                <a:spcPct val="0"/>
              </a:spcBef>
              <a:spcAft>
                <a:spcPct val="0"/>
              </a:spcAft>
              <a:buClrTx/>
              <a:buSzTx/>
              <a:buFontTx/>
              <a:buNone/>
              <a:tabLst/>
              <a:defRPr/>
            </a:pPr>
            <a:fld id="{966D5E4A-8A91-4C5C-9D03-99B7269105B9}" type="slidenum">
              <a:rPr kumimoji="0" lang="en-US" altLang="ja-JP" sz="1200" b="0" i="0" u="none" strike="noStrike" kern="1200" cap="none" spc="0" normalizeH="0" baseline="0" noProof="0" smtClean="0">
                <a:ln>
                  <a:noFill/>
                </a:ln>
                <a:solidFill>
                  <a:srgbClr val="000000"/>
                </a:solidFill>
                <a:effectLst/>
                <a:uLnTx/>
                <a:uFillTx/>
                <a:latin typeface="Arial" pitchFamily="34" charset="0"/>
                <a:ea typeface="ヒラギノ角ゴ Pro W3" pitchFamily="-84" charset="-128"/>
                <a:cs typeface="+mn-cs"/>
              </a:rPr>
              <a:pPr marL="0" marR="0" lvl="0" indent="0" algn="r" defTabSz="931863" rtl="0" eaLnBrk="0" fontAlgn="base" latinLnBrk="0" hangingPunct="0">
                <a:lnSpc>
                  <a:spcPct val="100000"/>
                </a:lnSpc>
                <a:spcBef>
                  <a:spcPct val="0"/>
                </a:spcBef>
                <a:spcAft>
                  <a:spcPct val="0"/>
                </a:spcAft>
                <a:buClrTx/>
                <a:buSzTx/>
                <a:buFontTx/>
                <a:buNone/>
                <a:tabLst/>
                <a:defRPr/>
              </a:pPr>
              <a:t>12</a:t>
            </a:fld>
            <a:endParaRPr kumimoji="0" lang="en-US" altLang="ja-JP" sz="1200" b="0" i="0" u="none" strike="noStrike" kern="1200" cap="none" spc="0" normalizeH="0" baseline="0" noProof="0">
              <a:ln>
                <a:noFill/>
              </a:ln>
              <a:solidFill>
                <a:srgbClr val="000000"/>
              </a:solidFill>
              <a:effectLst/>
              <a:uLnTx/>
              <a:uFillTx/>
              <a:latin typeface="Arial" pitchFamily="34" charset="0"/>
              <a:ea typeface="ヒラギノ角ゴ Pro W3" pitchFamily="-84" charset="-128"/>
              <a:cs typeface="+mn-cs"/>
            </a:endParaRPr>
          </a:p>
        </p:txBody>
      </p:sp>
    </p:spTree>
    <p:extLst>
      <p:ext uri="{BB962C8B-B14F-4D97-AF65-F5344CB8AC3E}">
        <p14:creationId xmlns:p14="http://schemas.microsoft.com/office/powerpoint/2010/main" val="1326725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31863" rtl="0" eaLnBrk="0" fontAlgn="base" latinLnBrk="0" hangingPunct="0">
              <a:lnSpc>
                <a:spcPct val="100000"/>
              </a:lnSpc>
              <a:spcBef>
                <a:spcPct val="0"/>
              </a:spcBef>
              <a:spcAft>
                <a:spcPct val="0"/>
              </a:spcAft>
              <a:buClrTx/>
              <a:buSzTx/>
              <a:buFontTx/>
              <a:buNone/>
              <a:tabLst/>
              <a:defRPr/>
            </a:pPr>
            <a:fld id="{966D5E4A-8A91-4C5C-9D03-99B7269105B9}" type="slidenum">
              <a:rPr kumimoji="0" lang="en-US" altLang="ja-JP" sz="1200" b="0" i="0" u="none" strike="noStrike" kern="1200" cap="none" spc="0" normalizeH="0" baseline="0" noProof="0" smtClean="0">
                <a:ln>
                  <a:noFill/>
                </a:ln>
                <a:solidFill>
                  <a:srgbClr val="000000"/>
                </a:solidFill>
                <a:effectLst/>
                <a:uLnTx/>
                <a:uFillTx/>
                <a:latin typeface="Arial" pitchFamily="34" charset="0"/>
                <a:ea typeface="ヒラギノ角ゴ Pro W3" pitchFamily="-84" charset="-128"/>
                <a:cs typeface="+mn-cs"/>
              </a:rPr>
              <a:pPr marL="0" marR="0" lvl="0" indent="0" algn="r" defTabSz="931863" rtl="0" eaLnBrk="0" fontAlgn="base" latinLnBrk="0" hangingPunct="0">
                <a:lnSpc>
                  <a:spcPct val="100000"/>
                </a:lnSpc>
                <a:spcBef>
                  <a:spcPct val="0"/>
                </a:spcBef>
                <a:spcAft>
                  <a:spcPct val="0"/>
                </a:spcAft>
                <a:buClrTx/>
                <a:buSzTx/>
                <a:buFontTx/>
                <a:buNone/>
                <a:tabLst/>
                <a:defRPr/>
              </a:pPr>
              <a:t>13</a:t>
            </a:fld>
            <a:endParaRPr kumimoji="0" lang="en-US" altLang="ja-JP" sz="1200" b="0" i="0" u="none" strike="noStrike" kern="1200" cap="none" spc="0" normalizeH="0" baseline="0" noProof="0">
              <a:ln>
                <a:noFill/>
              </a:ln>
              <a:solidFill>
                <a:srgbClr val="000000"/>
              </a:solidFill>
              <a:effectLst/>
              <a:uLnTx/>
              <a:uFillTx/>
              <a:latin typeface="Arial" pitchFamily="34" charset="0"/>
              <a:ea typeface="ヒラギノ角ゴ Pro W3" pitchFamily="-84" charset="-128"/>
              <a:cs typeface="+mn-cs"/>
            </a:endParaRPr>
          </a:p>
        </p:txBody>
      </p:sp>
    </p:spTree>
    <p:extLst>
      <p:ext uri="{BB962C8B-B14F-4D97-AF65-F5344CB8AC3E}">
        <p14:creationId xmlns:p14="http://schemas.microsoft.com/office/powerpoint/2010/main" val="2386689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101600" y="3429000"/>
            <a:ext cx="12395200" cy="990600"/>
          </a:xfrm>
          <a:prstGeom prst="rect">
            <a:avLst/>
          </a:prstGeom>
          <a:solidFill>
            <a:srgbClr val="00AEEF"/>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lang="en-US" sz="3300" kern="1200" smtClean="0">
                <a:solidFill>
                  <a:schemeClr val="bg1"/>
                </a:solidFill>
                <a:latin typeface="Arial Narrow Bold" pitchFamily="-84" charset="0"/>
                <a:ea typeface="ヒラギノ角ゴ Pro W3" pitchFamily="-84" charset="-128"/>
                <a:cs typeface="+mn-cs"/>
              </a:defRPr>
            </a:lvl1pPr>
          </a:lstStyle>
          <a:p>
            <a:r>
              <a:rPr lang="en-US" dirty="0"/>
              <a:t>Click to edit Master title style</a:t>
            </a:r>
          </a:p>
        </p:txBody>
      </p:sp>
      <p:sp>
        <p:nvSpPr>
          <p:cNvPr id="8" name="Subtitle 2"/>
          <p:cNvSpPr>
            <a:spLocks noGrp="1"/>
          </p:cNvSpPr>
          <p:nvPr>
            <p:ph type="subTitle" idx="1"/>
          </p:nvPr>
        </p:nvSpPr>
        <p:spPr>
          <a:xfrm>
            <a:off x="711200" y="4611744"/>
            <a:ext cx="8534400" cy="950856"/>
          </a:xfrm>
          <a:prstGeom prst="rect">
            <a:avLst/>
          </a:prstGeom>
        </p:spPr>
        <p:txBody>
          <a:bodyPr lIns="0" tIns="0" rIns="0" bIns="0">
            <a:normAutofit/>
          </a:bodyPr>
          <a:lstStyle>
            <a:lvl1pPr marL="0" indent="0" algn="l">
              <a:buNone/>
              <a:defRPr sz="1650">
                <a:solidFill>
                  <a:srgbClr val="00AEEF"/>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637110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lgn="l">
              <a:defRPr sz="3600">
                <a:latin typeface="Arial Narrow"/>
                <a:cs typeface="Arial Narrow"/>
              </a:defRPr>
            </a:lvl1pPr>
          </a:lstStyle>
          <a:p>
            <a:r>
              <a:rPr lang="en-US"/>
              <a:t>Click to edit Master title style</a:t>
            </a:r>
            <a:endParaRPr lang="en-US" dirty="0"/>
          </a:p>
        </p:txBody>
      </p:sp>
      <p:sp>
        <p:nvSpPr>
          <p:cNvPr id="3" name="Content Placeholder 2"/>
          <p:cNvSpPr>
            <a:spLocks noGrp="1"/>
          </p:cNvSpPr>
          <p:nvPr>
            <p:ph sz="half" idx="1"/>
          </p:nvPr>
        </p:nvSpPr>
        <p:spPr>
          <a:xfrm>
            <a:off x="609600" y="1600205"/>
            <a:ext cx="5384800" cy="4525963"/>
          </a:xfrm>
          <a:prstGeom prst="rect">
            <a:avLst/>
          </a:prstGeom>
        </p:spPr>
        <p:txBody>
          <a:bodyPr/>
          <a:lstStyle>
            <a:lvl1pPr>
              <a:defRPr sz="2800">
                <a:latin typeface="Georgia"/>
                <a:cs typeface="Georgia"/>
              </a:defRPr>
            </a:lvl1pPr>
            <a:lvl2pPr>
              <a:defRPr sz="2400">
                <a:latin typeface="Georgia"/>
                <a:cs typeface="Georgia"/>
              </a:defRPr>
            </a:lvl2pPr>
            <a:lvl3pPr>
              <a:defRPr sz="2000">
                <a:latin typeface="Georgia"/>
                <a:cs typeface="Georgia"/>
              </a:defRPr>
            </a:lvl3pPr>
            <a:lvl4pPr>
              <a:defRPr sz="1800">
                <a:latin typeface="Georgia"/>
                <a:cs typeface="Georgia"/>
              </a:defRPr>
            </a:lvl4pPr>
            <a:lvl5pPr>
              <a:defRPr sz="1800">
                <a:latin typeface="Georgia"/>
                <a:cs typeface="Georgia"/>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5"/>
            <a:ext cx="5384800" cy="4525963"/>
          </a:xfrm>
          <a:prstGeom prst="rect">
            <a:avLst/>
          </a:prstGeom>
        </p:spPr>
        <p:txBody>
          <a:bodyPr/>
          <a:lstStyle>
            <a:lvl1pPr>
              <a:defRPr sz="2800">
                <a:latin typeface="Georgia"/>
                <a:cs typeface="Georgia"/>
              </a:defRPr>
            </a:lvl1pPr>
            <a:lvl2pPr>
              <a:defRPr sz="2400">
                <a:latin typeface="Georgia"/>
                <a:cs typeface="Georgia"/>
              </a:defRPr>
            </a:lvl2pPr>
            <a:lvl3pPr>
              <a:defRPr sz="2000">
                <a:latin typeface="Georgia"/>
                <a:cs typeface="Georgia"/>
              </a:defRPr>
            </a:lvl3pPr>
            <a:lvl4pPr>
              <a:defRPr sz="1800">
                <a:latin typeface="Georgia"/>
                <a:cs typeface="Georgia"/>
              </a:defRPr>
            </a:lvl4pPr>
            <a:lvl5pPr>
              <a:defRPr sz="1800">
                <a:latin typeface="Georgia"/>
                <a:cs typeface="Georgia"/>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31615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3089888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
        <p:nvSpPr>
          <p:cNvPr id="7" name="Content Placeholder 2"/>
          <p:cNvSpPr>
            <a:spLocks noGrp="1"/>
          </p:cNvSpPr>
          <p:nvPr>
            <p:ph sz="half" idx="11"/>
          </p:nvPr>
        </p:nvSpPr>
        <p:spPr>
          <a:xfrm>
            <a:off x="6186716" y="1600205"/>
            <a:ext cx="5444021" cy="3982571"/>
          </a:xfrm>
          <a:prstGeom prst="rect">
            <a:avLst/>
          </a:prstGeom>
        </p:spPr>
        <p:txBody>
          <a:bodyPr/>
          <a:lstStyle>
            <a:lvl1pPr marL="0" indent="0" algn="l">
              <a:buNone/>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a:defRPr sz="1800">
                <a:solidFill>
                  <a:srgbClr val="17458F"/>
                </a:solidFill>
              </a:defRPr>
            </a:lvl5pPr>
            <a:lvl6pPr>
              <a:defRPr sz="1800"/>
            </a:lvl6pPr>
            <a:lvl7pPr>
              <a:defRPr sz="1800"/>
            </a:lvl7pPr>
            <a:lvl8pPr>
              <a:defRPr sz="1800"/>
            </a:lvl8pPr>
            <a:lvl9pPr>
              <a:defRPr sz="1800"/>
            </a:lvl9pPr>
          </a:lstStyle>
          <a:p>
            <a:pPr lvl="0"/>
            <a:endParaRPr lang="en-US" dirty="0"/>
          </a:p>
        </p:txBody>
      </p:sp>
      <p:sp>
        <p:nvSpPr>
          <p:cNvPr id="9" name="Content Placeholder 2"/>
          <p:cNvSpPr>
            <a:spLocks noGrp="1"/>
          </p:cNvSpPr>
          <p:nvPr>
            <p:ph sz="half" idx="10"/>
          </p:nvPr>
        </p:nvSpPr>
        <p:spPr>
          <a:xfrm>
            <a:off x="609612" y="1600201"/>
            <a:ext cx="2644367" cy="1948249"/>
          </a:xfrm>
          <a:prstGeom prst="rect">
            <a:avLst/>
          </a:prstGeom>
        </p:spPr>
        <p:txBody>
          <a:bodyPr>
            <a:normAutofit/>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marL="0" indent="0" algn="l">
              <a:buNone/>
              <a:defRPr sz="1600">
                <a:solidFill>
                  <a:srgbClr val="17458F"/>
                </a:solidFill>
              </a:defRPr>
            </a:lvl5pPr>
            <a:lvl6pPr>
              <a:defRPr sz="1800"/>
            </a:lvl6pPr>
            <a:lvl7pPr>
              <a:defRPr sz="1800"/>
            </a:lvl7pPr>
            <a:lvl8pPr>
              <a:defRPr sz="1800"/>
            </a:lvl8pPr>
            <a:lvl9pPr>
              <a:defRPr sz="1800"/>
            </a:lvl9pPr>
          </a:lstStyle>
          <a:p>
            <a:pPr lvl="4"/>
            <a:endParaRPr lang="en-US" dirty="0"/>
          </a:p>
        </p:txBody>
      </p:sp>
      <p:sp>
        <p:nvSpPr>
          <p:cNvPr id="10" name="Content Placeholder 2"/>
          <p:cNvSpPr>
            <a:spLocks noGrp="1"/>
          </p:cNvSpPr>
          <p:nvPr>
            <p:ph sz="half" idx="12"/>
          </p:nvPr>
        </p:nvSpPr>
        <p:spPr>
          <a:xfrm>
            <a:off x="3370179" y="1606715"/>
            <a:ext cx="2684836" cy="1948249"/>
          </a:xfrm>
          <a:prstGeom prst="rect">
            <a:avLst/>
          </a:prstGeom>
        </p:spPr>
        <p:txBody>
          <a:bodyPr>
            <a:normAutofit/>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marL="0" indent="0" algn="l">
              <a:buNone/>
              <a:defRPr sz="1600">
                <a:solidFill>
                  <a:srgbClr val="17458F"/>
                </a:solidFill>
              </a:defRPr>
            </a:lvl5pPr>
            <a:lvl6pPr>
              <a:defRPr sz="1800"/>
            </a:lvl6pPr>
            <a:lvl7pPr>
              <a:defRPr sz="1800"/>
            </a:lvl7pPr>
            <a:lvl8pPr>
              <a:defRPr sz="1800"/>
            </a:lvl8pPr>
            <a:lvl9pPr>
              <a:defRPr sz="1800"/>
            </a:lvl9pPr>
          </a:lstStyle>
          <a:p>
            <a:pPr lvl="4"/>
            <a:endParaRPr lang="en-US" dirty="0"/>
          </a:p>
        </p:txBody>
      </p:sp>
      <p:sp>
        <p:nvSpPr>
          <p:cNvPr id="11" name="Content Placeholder 2"/>
          <p:cNvSpPr>
            <a:spLocks noGrp="1"/>
          </p:cNvSpPr>
          <p:nvPr>
            <p:ph sz="half" idx="13"/>
          </p:nvPr>
        </p:nvSpPr>
        <p:spPr>
          <a:xfrm>
            <a:off x="609612" y="3628014"/>
            <a:ext cx="2644367" cy="1948249"/>
          </a:xfrm>
          <a:prstGeom prst="rect">
            <a:avLst/>
          </a:prstGeom>
        </p:spPr>
        <p:txBody>
          <a:bodyPr>
            <a:normAutofit/>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marL="0" indent="0" algn="l">
              <a:buNone/>
              <a:defRPr sz="1600">
                <a:solidFill>
                  <a:srgbClr val="17458F"/>
                </a:solidFill>
              </a:defRPr>
            </a:lvl5pPr>
            <a:lvl6pPr>
              <a:defRPr sz="1800"/>
            </a:lvl6pPr>
            <a:lvl7pPr>
              <a:defRPr sz="1800"/>
            </a:lvl7pPr>
            <a:lvl8pPr>
              <a:defRPr sz="1800"/>
            </a:lvl8pPr>
            <a:lvl9pPr>
              <a:defRPr sz="1800"/>
            </a:lvl9pPr>
          </a:lstStyle>
          <a:p>
            <a:pPr lvl="4"/>
            <a:endParaRPr lang="en-US" dirty="0"/>
          </a:p>
        </p:txBody>
      </p:sp>
      <p:sp>
        <p:nvSpPr>
          <p:cNvPr id="12" name="Content Placeholder 2"/>
          <p:cNvSpPr>
            <a:spLocks noGrp="1"/>
          </p:cNvSpPr>
          <p:nvPr>
            <p:ph sz="half" idx="14"/>
          </p:nvPr>
        </p:nvSpPr>
        <p:spPr>
          <a:xfrm>
            <a:off x="3370179" y="3634528"/>
            <a:ext cx="2684836" cy="1948249"/>
          </a:xfrm>
          <a:prstGeom prst="rect">
            <a:avLst/>
          </a:prstGeom>
        </p:spPr>
        <p:txBody>
          <a:bodyPr>
            <a:normAutofit/>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marL="0" indent="0" algn="l">
              <a:buNone/>
              <a:defRPr sz="1600">
                <a:solidFill>
                  <a:srgbClr val="17458F"/>
                </a:solidFill>
              </a:defRPr>
            </a:lvl5pPr>
            <a:lvl6pPr>
              <a:defRPr sz="1800"/>
            </a:lvl6pPr>
            <a:lvl7pPr>
              <a:defRPr sz="1800"/>
            </a:lvl7pPr>
            <a:lvl8pPr>
              <a:defRPr sz="1800"/>
            </a:lvl8pPr>
            <a:lvl9pPr>
              <a:defRPr sz="1800"/>
            </a:lvl9pPr>
          </a:lstStyle>
          <a:p>
            <a:pPr lvl="4"/>
            <a:endParaRPr lang="en-US" dirty="0"/>
          </a:p>
        </p:txBody>
      </p:sp>
    </p:spTree>
    <p:extLst>
      <p:ext uri="{BB962C8B-B14F-4D97-AF65-F5344CB8AC3E}">
        <p14:creationId xmlns:p14="http://schemas.microsoft.com/office/powerpoint/2010/main" val="227535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0" name="Content Placeholder 2"/>
          <p:cNvSpPr>
            <a:spLocks noGrp="1"/>
          </p:cNvSpPr>
          <p:nvPr>
            <p:ph sz="half" idx="12"/>
          </p:nvPr>
        </p:nvSpPr>
        <p:spPr>
          <a:xfrm>
            <a:off x="609616" y="1606715"/>
            <a:ext cx="5445415" cy="1948249"/>
          </a:xfrm>
          <a:prstGeom prst="rect">
            <a:avLst/>
          </a:prstGeom>
        </p:spPr>
        <p:txBody>
          <a:bodyPr>
            <a:normAutofit/>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marL="0" indent="0" algn="l">
              <a:buNone/>
              <a:defRPr sz="1600">
                <a:solidFill>
                  <a:srgbClr val="17458F"/>
                </a:solidFill>
              </a:defRPr>
            </a:lvl5pPr>
            <a:lvl6pPr>
              <a:defRPr sz="1800"/>
            </a:lvl6pPr>
            <a:lvl7pPr>
              <a:defRPr sz="1800"/>
            </a:lvl7pPr>
            <a:lvl8pPr>
              <a:defRPr sz="1800"/>
            </a:lvl8pPr>
            <a:lvl9pPr>
              <a:defRPr sz="1800"/>
            </a:lvl9pPr>
          </a:lstStyle>
          <a:p>
            <a:pPr lvl="4"/>
            <a:endParaRPr lang="en-US" dirty="0"/>
          </a:p>
        </p:txBody>
      </p:sp>
      <p:sp>
        <p:nvSpPr>
          <p:cNvPr id="4"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
        <p:nvSpPr>
          <p:cNvPr id="7" name="Content Placeholder 2"/>
          <p:cNvSpPr>
            <a:spLocks noGrp="1"/>
          </p:cNvSpPr>
          <p:nvPr>
            <p:ph sz="half" idx="11"/>
          </p:nvPr>
        </p:nvSpPr>
        <p:spPr>
          <a:xfrm>
            <a:off x="6186716" y="1600205"/>
            <a:ext cx="5444021" cy="3982571"/>
          </a:xfrm>
          <a:prstGeom prst="rect">
            <a:avLst/>
          </a:prstGeom>
        </p:spPr>
        <p:txBody>
          <a:bodyPr/>
          <a:lstStyle>
            <a:lvl1pPr marL="0" indent="0" algn="l">
              <a:buNone/>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a:defRPr sz="1800">
                <a:solidFill>
                  <a:srgbClr val="17458F"/>
                </a:solidFill>
              </a:defRPr>
            </a:lvl5pPr>
            <a:lvl6pPr>
              <a:defRPr sz="1800"/>
            </a:lvl6pPr>
            <a:lvl7pPr>
              <a:defRPr sz="1800"/>
            </a:lvl7pPr>
            <a:lvl8pPr>
              <a:defRPr sz="1800"/>
            </a:lvl8pPr>
            <a:lvl9pPr>
              <a:defRPr sz="1800"/>
            </a:lvl9pPr>
          </a:lstStyle>
          <a:p>
            <a:pPr lvl="0"/>
            <a:endParaRPr lang="en-US" dirty="0"/>
          </a:p>
        </p:txBody>
      </p:sp>
      <p:sp>
        <p:nvSpPr>
          <p:cNvPr id="11" name="Content Placeholder 2"/>
          <p:cNvSpPr>
            <a:spLocks noGrp="1"/>
          </p:cNvSpPr>
          <p:nvPr>
            <p:ph sz="half" idx="13"/>
          </p:nvPr>
        </p:nvSpPr>
        <p:spPr>
          <a:xfrm>
            <a:off x="609612" y="3628014"/>
            <a:ext cx="2644367" cy="1948249"/>
          </a:xfrm>
          <a:prstGeom prst="rect">
            <a:avLst/>
          </a:prstGeom>
        </p:spPr>
        <p:txBody>
          <a:bodyPr>
            <a:normAutofit/>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marL="0" indent="0" algn="l">
              <a:buNone/>
              <a:defRPr sz="1600">
                <a:solidFill>
                  <a:srgbClr val="17458F"/>
                </a:solidFill>
              </a:defRPr>
            </a:lvl5pPr>
            <a:lvl6pPr>
              <a:defRPr sz="1800"/>
            </a:lvl6pPr>
            <a:lvl7pPr>
              <a:defRPr sz="1800"/>
            </a:lvl7pPr>
            <a:lvl8pPr>
              <a:defRPr sz="1800"/>
            </a:lvl8pPr>
            <a:lvl9pPr>
              <a:defRPr sz="1800"/>
            </a:lvl9pPr>
          </a:lstStyle>
          <a:p>
            <a:pPr lvl="4"/>
            <a:endParaRPr lang="en-US" dirty="0"/>
          </a:p>
        </p:txBody>
      </p:sp>
      <p:sp>
        <p:nvSpPr>
          <p:cNvPr id="12" name="Content Placeholder 2"/>
          <p:cNvSpPr>
            <a:spLocks noGrp="1"/>
          </p:cNvSpPr>
          <p:nvPr>
            <p:ph sz="half" idx="14"/>
          </p:nvPr>
        </p:nvSpPr>
        <p:spPr>
          <a:xfrm>
            <a:off x="3370179" y="3634528"/>
            <a:ext cx="2684836" cy="1948249"/>
          </a:xfrm>
          <a:prstGeom prst="rect">
            <a:avLst/>
          </a:prstGeom>
        </p:spPr>
        <p:txBody>
          <a:bodyPr>
            <a:normAutofit/>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marL="0" indent="0" algn="l">
              <a:buNone/>
              <a:defRPr sz="1600">
                <a:solidFill>
                  <a:srgbClr val="17458F"/>
                </a:solidFill>
              </a:defRPr>
            </a:lvl5pPr>
            <a:lvl6pPr>
              <a:defRPr sz="1800"/>
            </a:lvl6pPr>
            <a:lvl7pPr>
              <a:defRPr sz="1800"/>
            </a:lvl7pPr>
            <a:lvl8pPr>
              <a:defRPr sz="1800"/>
            </a:lvl8pPr>
            <a:lvl9pPr>
              <a:defRPr sz="1800"/>
            </a:lvl9pPr>
          </a:lstStyle>
          <a:p>
            <a:pPr lvl="4"/>
            <a:endParaRPr lang="en-US" dirty="0"/>
          </a:p>
        </p:txBody>
      </p:sp>
    </p:spTree>
    <p:extLst>
      <p:ext uri="{BB962C8B-B14F-4D97-AF65-F5344CB8AC3E}">
        <p14:creationId xmlns:p14="http://schemas.microsoft.com/office/powerpoint/2010/main" val="4292568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5"/>
            <a:ext cx="10972800" cy="4525963"/>
          </a:xfrm>
          <a:prstGeom prst="rect">
            <a:avLst/>
          </a:prstGeom>
        </p:spPr>
        <p:txBody>
          <a:bodyPr/>
          <a:lstStyle>
            <a:lvl1pPr>
              <a:defRPr>
                <a:solidFill>
                  <a:srgbClr val="17458F"/>
                </a:solidFill>
              </a:defRPr>
            </a:lvl1pPr>
            <a:lvl2pPr>
              <a:defRPr>
                <a:solidFill>
                  <a:srgbClr val="17458F"/>
                </a:solidFill>
              </a:defRPr>
            </a:lvl2pPr>
            <a:lvl3pPr>
              <a:defRPr>
                <a:solidFill>
                  <a:srgbClr val="17458F"/>
                </a:solidFill>
              </a:defRPr>
            </a:lvl3pPr>
            <a:lvl4pPr>
              <a:defRPr>
                <a:solidFill>
                  <a:srgbClr val="17458F"/>
                </a:solidFill>
              </a:defRPr>
            </a:lvl4pPr>
            <a:lvl5pPr>
              <a:defRPr>
                <a:solidFill>
                  <a:srgbClr val="17458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737600" y="6356385"/>
            <a:ext cx="2844800" cy="365125"/>
          </a:xfrm>
          <a:prstGeom prst="rect">
            <a:avLst/>
          </a:prstGeom>
        </p:spPr>
        <p:txBody>
          <a:bodyPr/>
          <a:lstStyle/>
          <a:p>
            <a:fld id="{9F925CBC-5D63-4841-856B-2ED1B4A34DEC}" type="slidenum">
              <a:rPr lang="en-US" smtClean="0"/>
              <a:t>‹#›</a:t>
            </a:fld>
            <a:endParaRPr lang="en-US"/>
          </a:p>
        </p:txBody>
      </p:sp>
      <p:sp>
        <p:nvSpPr>
          <p:cNvPr id="7"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5000077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35"/>
            <a:ext cx="10363200" cy="1362075"/>
          </a:xfrm>
          <a:prstGeom prst="rect">
            <a:avLst/>
          </a:prstGeom>
        </p:spPr>
        <p:txBody>
          <a:bodyPr anchor="t">
            <a:normAutofit/>
          </a:bodyPr>
          <a:lstStyle>
            <a:lvl1pPr algn="l">
              <a:defRPr sz="36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Title Placeholder 1"/>
          <p:cNvSpPr txBox="1">
            <a:spLocks/>
          </p:cNvSpPr>
          <p:nvPr userDrawn="1"/>
        </p:nvSpPr>
        <p:spPr>
          <a:xfrm>
            <a:off x="609600" y="274638"/>
            <a:ext cx="9855200" cy="487362"/>
          </a:xfrm>
          <a:prstGeom prst="rect">
            <a:avLst/>
          </a:prstGeom>
        </p:spPr>
        <p:txBody>
          <a:bodyPr vert="horz" lIns="91440" tIns="45720" rIns="91440" bIns="45720" rtlCol="0" anchor="t">
            <a:normAutofit/>
          </a:bodyPr>
          <a:lstStyle>
            <a:lvl1pPr algn="l" defTabSz="457200" rtl="0" eaLnBrk="1" latinLnBrk="0" hangingPunct="1">
              <a:spcBef>
                <a:spcPct val="0"/>
              </a:spcBef>
              <a:buNone/>
              <a:defRPr sz="1800" b="0" i="0" kern="1200">
                <a:solidFill>
                  <a:srgbClr val="16316B"/>
                </a:solidFill>
                <a:latin typeface="Arial Narrow"/>
                <a:ea typeface="+mj-ea"/>
                <a:cs typeface="Arial Narrow"/>
              </a:defRPr>
            </a:lvl1pPr>
          </a:lstStyle>
          <a:p>
            <a:r>
              <a:rPr lang="en-US" sz="1800"/>
              <a:t>CLICK TO EDIT MASTER TITLE STYLE</a:t>
            </a:r>
            <a:endParaRPr lang="en-US" sz="1800" dirty="0"/>
          </a:p>
        </p:txBody>
      </p:sp>
    </p:spTree>
    <p:extLst>
      <p:ext uri="{BB962C8B-B14F-4D97-AF65-F5344CB8AC3E}">
        <p14:creationId xmlns:p14="http://schemas.microsoft.com/office/powerpoint/2010/main" val="1447992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5"/>
            <a:ext cx="5384800" cy="4525963"/>
          </a:xfrm>
          <a:prstGeom prst="rect">
            <a:avLst/>
          </a:prstGeom>
        </p:spPr>
        <p:txBody>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a:defRPr sz="1800">
                <a:solidFill>
                  <a:srgbClr val="17458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5"/>
            <a:ext cx="5384800" cy="4525963"/>
          </a:xfrm>
          <a:prstGeom prst="rect">
            <a:avLst/>
          </a:prstGeom>
        </p:spPr>
        <p:txBody>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a:defRPr sz="1800">
                <a:solidFill>
                  <a:srgbClr val="17458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lvl1pPr>
              <a:defRPr sz="1800"/>
            </a:lvl1pPr>
          </a:lstStyle>
          <a:p>
            <a:r>
              <a:rPr lang="en-US" dirty="0"/>
              <a:t>CLICK TO EDIT MASTER TITLE STYLE</a:t>
            </a:r>
          </a:p>
        </p:txBody>
      </p:sp>
    </p:spTree>
    <p:extLst>
      <p:ext uri="{BB962C8B-B14F-4D97-AF65-F5344CB8AC3E}">
        <p14:creationId xmlns:p14="http://schemas.microsoft.com/office/powerpoint/2010/main" val="29083244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609600" y="1535113"/>
            <a:ext cx="5386917"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1800">
                <a:solidFill>
                  <a:srgbClr val="17458F"/>
                </a:solidFill>
              </a:defRPr>
            </a:lvl1pPr>
            <a:lvl2pPr>
              <a:defRPr sz="2000">
                <a:solidFill>
                  <a:srgbClr val="17458F"/>
                </a:solidFill>
              </a:defRPr>
            </a:lvl2pPr>
            <a:lvl3pPr>
              <a:defRPr sz="1800">
                <a:solidFill>
                  <a:srgbClr val="17458F"/>
                </a:solidFill>
              </a:defRPr>
            </a:lvl3pPr>
            <a:lvl4pPr>
              <a:defRPr sz="1600">
                <a:solidFill>
                  <a:srgbClr val="17458F"/>
                </a:solidFill>
              </a:defRPr>
            </a:lvl4pPr>
            <a:lvl5pPr>
              <a:defRPr sz="1600">
                <a:solidFill>
                  <a:srgbClr val="17458F"/>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6193390" y="1535113"/>
            <a:ext cx="5389033"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90" y="2174875"/>
            <a:ext cx="5389033" cy="3951288"/>
          </a:xfrm>
          <a:prstGeom prst="rect">
            <a:avLst/>
          </a:prstGeom>
        </p:spPr>
        <p:txBody>
          <a:bodyPr/>
          <a:lstStyle>
            <a:lvl1pPr>
              <a:defRPr sz="1800">
                <a:solidFill>
                  <a:srgbClr val="17458F"/>
                </a:solidFill>
              </a:defRPr>
            </a:lvl1pPr>
            <a:lvl2pPr>
              <a:defRPr sz="2000">
                <a:solidFill>
                  <a:srgbClr val="17458F"/>
                </a:solidFill>
              </a:defRPr>
            </a:lvl2pPr>
            <a:lvl3pPr>
              <a:defRPr sz="1800">
                <a:solidFill>
                  <a:srgbClr val="17458F"/>
                </a:solidFill>
              </a:defRPr>
            </a:lvl3pPr>
            <a:lvl4pPr>
              <a:defRPr sz="1600">
                <a:solidFill>
                  <a:srgbClr val="17458F"/>
                </a:solidFill>
              </a:defRPr>
            </a:lvl4pPr>
            <a:lvl5pPr>
              <a:defRPr sz="1600">
                <a:solidFill>
                  <a:srgbClr val="17458F"/>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23592749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41484219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vi-VN"/>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vi-VN"/>
          </a:p>
        </p:txBody>
      </p:sp>
      <p:sp>
        <p:nvSpPr>
          <p:cNvPr id="4" name="日付プレースホルダー 3"/>
          <p:cNvSpPr>
            <a:spLocks noGrp="1"/>
          </p:cNvSpPr>
          <p:nvPr>
            <p:ph type="dt" sz="half" idx="10"/>
          </p:nvPr>
        </p:nvSpPr>
        <p:spPr/>
        <p:txBody>
          <a:bodyPr/>
          <a:lstStyle/>
          <a:p>
            <a:endParaRPr lang="vi-VN"/>
          </a:p>
        </p:txBody>
      </p:sp>
      <p:sp>
        <p:nvSpPr>
          <p:cNvPr id="5" name="フッター プレースホルダー 4"/>
          <p:cNvSpPr>
            <a:spLocks noGrp="1"/>
          </p:cNvSpPr>
          <p:nvPr>
            <p:ph type="ftr" sz="quarter" idx="11"/>
          </p:nvPr>
        </p:nvSpPr>
        <p:spPr/>
        <p:txBody>
          <a:bodyPr/>
          <a:lstStyle/>
          <a:p>
            <a:endParaRPr lang="vi-VN"/>
          </a:p>
        </p:txBody>
      </p:sp>
      <p:sp>
        <p:nvSpPr>
          <p:cNvPr id="6" name="スライド番号プレースホルダー 5"/>
          <p:cNvSpPr>
            <a:spLocks noGrp="1"/>
          </p:cNvSpPr>
          <p:nvPr>
            <p:ph type="sldNum" sz="quarter" idx="12"/>
          </p:nvPr>
        </p:nvSpPr>
        <p:spPr/>
        <p:txBody>
          <a:bodyPr/>
          <a:lstStyle>
            <a:lvl1pPr>
              <a:defRPr sz="2400"/>
            </a:lvl1pPr>
          </a:lstStyle>
          <a:p>
            <a:fld id="{E220D0EA-0803-4C0C-8BBE-7FE1B61797B2}" type="slidenum">
              <a:rPr lang="vi-VN" smtClean="0"/>
              <a:pPr/>
              <a:t>‹#›</a:t>
            </a:fld>
            <a:endParaRPr lang="vi-VN" dirty="0"/>
          </a:p>
        </p:txBody>
      </p:sp>
    </p:spTree>
    <p:extLst>
      <p:ext uri="{BB962C8B-B14F-4D97-AF65-F5344CB8AC3E}">
        <p14:creationId xmlns:p14="http://schemas.microsoft.com/office/powerpoint/2010/main" val="3032835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101600" y="3429000"/>
            <a:ext cx="12395200" cy="990600"/>
          </a:xfrm>
          <a:prstGeom prst="rect">
            <a:avLst/>
          </a:prstGeom>
          <a:solidFill>
            <a:srgbClr val="005DAA"/>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33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711200" y="4611744"/>
            <a:ext cx="8534400" cy="950856"/>
          </a:xfrm>
          <a:prstGeom prst="rect">
            <a:avLst/>
          </a:prstGeom>
        </p:spPr>
        <p:txBody>
          <a:bodyPr lIns="0" tIns="0" rIns="0" bIns="0">
            <a:normAutofit/>
          </a:bodyPr>
          <a:lstStyle>
            <a:lvl1pPr marL="0" indent="0" algn="l">
              <a:buNone/>
              <a:defRPr sz="1650">
                <a:solidFill>
                  <a:srgbClr val="005DAA"/>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720963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101600" y="3429000"/>
            <a:ext cx="12395200" cy="990600"/>
          </a:xfrm>
          <a:prstGeom prst="rect">
            <a:avLst/>
          </a:prstGeom>
          <a:solidFill>
            <a:schemeClr val="tx2"/>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33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711200" y="4611744"/>
            <a:ext cx="8534400" cy="950856"/>
          </a:xfrm>
          <a:prstGeom prst="rect">
            <a:avLst/>
          </a:prstGeom>
        </p:spPr>
        <p:txBody>
          <a:bodyPr lIns="0" tIns="0" rIns="0" bIns="0">
            <a:normAutofit/>
          </a:bodyPr>
          <a:lstStyle>
            <a:lvl1pPr marL="0" indent="0" algn="l">
              <a:buNone/>
              <a:defRPr sz="1650">
                <a:solidFill>
                  <a:schemeClr val="tx2"/>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374638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101600" y="3429000"/>
            <a:ext cx="12395200" cy="990600"/>
          </a:xfrm>
          <a:prstGeom prst="rect">
            <a:avLst/>
          </a:prstGeom>
          <a:solidFill>
            <a:schemeClr val="accent3"/>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33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711200" y="4611744"/>
            <a:ext cx="8534400" cy="950856"/>
          </a:xfrm>
          <a:prstGeom prst="rect">
            <a:avLst/>
          </a:prstGeom>
        </p:spPr>
        <p:txBody>
          <a:bodyPr lIns="0" tIns="0" rIns="0" bIns="0">
            <a:normAutofit/>
          </a:bodyPr>
          <a:lstStyle>
            <a:lvl1pPr marL="0" indent="0" algn="l">
              <a:buNone/>
              <a:defRPr sz="1650">
                <a:solidFill>
                  <a:schemeClr val="accent3"/>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340145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101600" y="3429000"/>
            <a:ext cx="12395200" cy="990600"/>
          </a:xfrm>
          <a:prstGeom prst="rect">
            <a:avLst/>
          </a:prstGeom>
          <a:solidFill>
            <a:schemeClr val="accent6"/>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33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711200" y="4611744"/>
            <a:ext cx="8534400" cy="950856"/>
          </a:xfrm>
          <a:prstGeom prst="rect">
            <a:avLst/>
          </a:prstGeom>
        </p:spPr>
        <p:txBody>
          <a:bodyPr lIns="0" tIns="0" rIns="0" bIns="0">
            <a:normAutofit/>
          </a:bodyPr>
          <a:lstStyle>
            <a:lvl1pPr marL="0" indent="0" algn="l">
              <a:buNone/>
              <a:defRPr sz="1650">
                <a:solidFill>
                  <a:schemeClr val="accent6"/>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393562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6674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kumimoji="0" lang="ja-JP" altLang="ja-JP" sz="2400">
              <a:solidFill>
                <a:srgbClr val="FFFFFF"/>
              </a:solidFill>
              <a:latin typeface="Calibri" pitchFamily="34" charset="0"/>
            </a:endParaRPr>
          </a:p>
        </p:txBody>
      </p:sp>
      <p:sp>
        <p:nvSpPr>
          <p:cNvPr id="5" name="Rectangle 5"/>
          <p:cNvSpPr>
            <a:spLocks noChangeArrowheads="1"/>
          </p:cNvSpPr>
          <p:nvPr userDrawn="1"/>
        </p:nvSpPr>
        <p:spPr bwMode="auto">
          <a:xfrm>
            <a:off x="-101600" y="457200"/>
            <a:ext cx="12395200" cy="533400"/>
          </a:xfrm>
          <a:prstGeom prst="rect">
            <a:avLst/>
          </a:prstGeom>
          <a:solidFill>
            <a:schemeClr val="accent1"/>
          </a:solidFill>
          <a:ln>
            <a:noFill/>
          </a:ln>
          <a:effectLst>
            <a:outerShdw blurRad="88900" dist="61087" dir="5400000" rotWithShape="0">
              <a:srgbClr val="808080">
                <a:alpha val="25000"/>
              </a:srgbClr>
            </a:outerShdw>
          </a:effectLst>
        </p:spPr>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kumimoji="0" lang="ja-JP" altLang="ja-JP" sz="2400">
              <a:solidFill>
                <a:srgbClr val="FFFFFF"/>
              </a:solidFill>
              <a:latin typeface="Calibri" pitchFamily="34" charset="0"/>
              <a:cs typeface="+mn-cs"/>
            </a:endParaRPr>
          </a:p>
        </p:txBody>
      </p:sp>
      <p:sp>
        <p:nvSpPr>
          <p:cNvPr id="2" name="Title 1"/>
          <p:cNvSpPr>
            <a:spLocks noGrp="1"/>
          </p:cNvSpPr>
          <p:nvPr>
            <p:ph type="title"/>
          </p:nvPr>
        </p:nvSpPr>
        <p:spPr>
          <a:xfrm>
            <a:off x="508000" y="457200"/>
            <a:ext cx="11684000" cy="533400"/>
          </a:xfrm>
          <a:prstGeom prst="rect">
            <a:avLst/>
          </a:prstGeom>
        </p:spPr>
        <p:txBody>
          <a:bodyPr lIns="0" tIns="0" rIns="0" bIns="0" anchor="ctr" anchorCtr="0"/>
          <a:lstStyle>
            <a:lvl1pPr algn="l">
              <a:defRPr kumimoji="1" lang="en-US" sz="2800" b="1" kern="1200" smtClean="0">
                <a:solidFill>
                  <a:schemeClr val="bg1"/>
                </a:solidFill>
                <a:latin typeface="Arial Narrow"/>
                <a:ea typeface="ＭＳ Ｐゴシック" pitchFamily="50" charset="-128"/>
                <a:cs typeface="Arial Narrow"/>
              </a:defRPr>
            </a:lvl1pPr>
          </a:lstStyle>
          <a:p>
            <a:r>
              <a:rPr lang="en-US" dirty="0"/>
              <a:t>Click to edit Master title style</a:t>
            </a:r>
          </a:p>
        </p:txBody>
      </p:sp>
      <p:sp>
        <p:nvSpPr>
          <p:cNvPr id="3" name="Content Placeholder 2"/>
          <p:cNvSpPr>
            <a:spLocks noGrp="1"/>
          </p:cNvSpPr>
          <p:nvPr>
            <p:ph idx="1"/>
          </p:nvPr>
        </p:nvSpPr>
        <p:spPr>
          <a:xfrm>
            <a:off x="609600" y="1219203"/>
            <a:ext cx="109728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58622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4500"/>
            </a:lvl1pPr>
          </a:lstStyle>
          <a:p>
            <a:r>
              <a:rPr lang="ja-JP" altLang="en-US"/>
              <a:t>マスター タイトルの書式設定</a:t>
            </a:r>
            <a:endParaRPr lang="vi-VN"/>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vi-VN"/>
          </a:p>
        </p:txBody>
      </p:sp>
      <p:sp>
        <p:nvSpPr>
          <p:cNvPr id="4" name="日付プレースホルダー 3"/>
          <p:cNvSpPr>
            <a:spLocks noGrp="1"/>
          </p:cNvSpPr>
          <p:nvPr>
            <p:ph type="dt" sz="half" idx="10"/>
          </p:nvPr>
        </p:nvSpPr>
        <p:spPr/>
        <p:txBody>
          <a:bodyPr/>
          <a:lstStyle/>
          <a:p>
            <a:endParaRPr lang="vi-VN">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vi-VN">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E220D0EA-0803-4C0C-8BBE-7FE1B61797B2}"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775288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sz="3600">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2314975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3.png"/><Relationship Id="rId5" Type="http://schemas.openxmlformats.org/officeDocument/2006/relationships/slideLayout" Target="../slideLayouts/slideLayout15.xml"/><Relationship Id="rId10"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E6E5D8"/>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a:defRPr/>
            </a:pPr>
            <a:endParaRPr kumimoji="0" lang="ja-JP" altLang="ja-JP" sz="1800">
              <a:solidFill>
                <a:srgbClr val="FFFFFF"/>
              </a:solidFill>
              <a:latin typeface="Calibri" pitchFamily="34" charset="0"/>
            </a:endParaRPr>
          </a:p>
        </p:txBody>
      </p:sp>
      <p:pic>
        <p:nvPicPr>
          <p:cNvPr id="1027" name="Picture 3"/>
          <p:cNvPicPr>
            <a:picLocks noChangeAspect="1"/>
          </p:cNvPicPr>
          <p:nvPr/>
        </p:nvPicPr>
        <p:blipFill>
          <a:blip r:embed="rId12"/>
          <a:srcRect/>
          <a:stretch>
            <a:fillRect/>
          </a:stretch>
        </p:blipFill>
        <p:spPr bwMode="auto">
          <a:xfrm>
            <a:off x="611729" y="6165850"/>
            <a:ext cx="1621367" cy="457200"/>
          </a:xfrm>
          <a:prstGeom prst="rect">
            <a:avLst/>
          </a:prstGeom>
          <a:noFill/>
          <a:ln w="9525">
            <a:noFill/>
            <a:miter lim="800000"/>
            <a:headEnd/>
            <a:tailEnd/>
          </a:ln>
        </p:spPr>
      </p:pic>
      <p:pic>
        <p:nvPicPr>
          <p:cNvPr id="1028" name="Picture 4"/>
          <p:cNvPicPr>
            <a:picLocks noChangeAspect="1"/>
          </p:cNvPicPr>
          <p:nvPr/>
        </p:nvPicPr>
        <p:blipFill>
          <a:blip r:embed="rId13"/>
          <a:srcRect/>
          <a:stretch>
            <a:fillRect/>
          </a:stretch>
        </p:blipFill>
        <p:spPr bwMode="auto">
          <a:xfrm>
            <a:off x="7416800" y="152400"/>
            <a:ext cx="4165600" cy="3124200"/>
          </a:xfrm>
          <a:prstGeom prst="rect">
            <a:avLst/>
          </a:prstGeom>
          <a:noFill/>
          <a:ln w="9525">
            <a:noFill/>
            <a:miter lim="800000"/>
            <a:headEnd/>
            <a:tailEnd/>
          </a:ln>
        </p:spPr>
      </p:pic>
    </p:spTree>
    <p:extLst>
      <p:ext uri="{BB962C8B-B14F-4D97-AF65-F5344CB8AC3E}">
        <p14:creationId xmlns:p14="http://schemas.microsoft.com/office/powerpoint/2010/main" val="32404477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sldNum="0" hdr="0" dt="0"/>
  <p:txStyles>
    <p:titleStyle>
      <a:lvl1pPr algn="ctr" defTabSz="342900" rtl="0" eaLnBrk="0" fontAlgn="base" hangingPunct="0">
        <a:spcBef>
          <a:spcPct val="0"/>
        </a:spcBef>
        <a:spcAft>
          <a:spcPct val="0"/>
        </a:spcAft>
        <a:defRPr sz="3300" kern="1200">
          <a:solidFill>
            <a:schemeClr val="tx1"/>
          </a:solidFill>
          <a:latin typeface="+mj-lt"/>
          <a:ea typeface="ＭＳ Ｐゴシック" pitchFamily="50" charset="-128"/>
          <a:cs typeface="MS PGothic"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pitchFamily="50" charset="-128"/>
          <a:cs typeface="MS PGothic"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pitchFamily="50" charset="-128"/>
          <a:cs typeface="MS PGothic"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pitchFamily="50" charset="-128"/>
          <a:cs typeface="MS PGothic"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pitchFamily="50" charset="-128"/>
          <a:cs typeface="MS PGothic"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p:titleStyle>
    <p:bodyStyle>
      <a:lvl1pPr marL="257175" indent="-257175" algn="l" defTabSz="3429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50" charset="-128"/>
          <a:cs typeface="MS PGothic" charset="0"/>
        </a:defRPr>
      </a:lvl1pPr>
      <a:lvl2pPr marL="557213" indent="-214313" algn="l" defTabSz="342900" rtl="0" eaLnBrk="0" fontAlgn="base" hangingPunct="0">
        <a:spcBef>
          <a:spcPct val="20000"/>
        </a:spcBef>
        <a:spcAft>
          <a:spcPct val="0"/>
        </a:spcAft>
        <a:buFont typeface="Arial" charset="0"/>
        <a:buChar char="–"/>
        <a:defRPr sz="2100" kern="1200">
          <a:solidFill>
            <a:schemeClr val="tx1"/>
          </a:solidFill>
          <a:latin typeface="+mn-lt"/>
          <a:ea typeface="ＭＳ Ｐゴシック" pitchFamily="50" charset="-128"/>
          <a:cs typeface="MS PGothic" charset="0"/>
        </a:defRPr>
      </a:lvl2pPr>
      <a:lvl3pPr marL="857250" indent="-171450" algn="l" defTabSz="342900" rtl="0" eaLnBrk="0" fontAlgn="base" hangingPunct="0">
        <a:spcBef>
          <a:spcPct val="20000"/>
        </a:spcBef>
        <a:spcAft>
          <a:spcPct val="0"/>
        </a:spcAft>
        <a:buFont typeface="Arial" charset="0"/>
        <a:buChar char="•"/>
        <a:defRPr sz="1800" kern="1200">
          <a:solidFill>
            <a:schemeClr val="tx1"/>
          </a:solidFill>
          <a:latin typeface="+mn-lt"/>
          <a:ea typeface="ＭＳ Ｐゴシック" pitchFamily="50" charset="-128"/>
          <a:cs typeface="MS PGothic" charset="0"/>
        </a:defRPr>
      </a:lvl3pPr>
      <a:lvl4pPr marL="1200150" indent="-171450" algn="l" defTabSz="342900" rtl="0" eaLnBrk="0" fontAlgn="base" hangingPunct="0">
        <a:spcBef>
          <a:spcPct val="20000"/>
        </a:spcBef>
        <a:spcAft>
          <a:spcPct val="0"/>
        </a:spcAft>
        <a:buFont typeface="Arial" charset="0"/>
        <a:buChar char="–"/>
        <a:defRPr sz="1500" kern="1200">
          <a:solidFill>
            <a:schemeClr val="tx1"/>
          </a:solidFill>
          <a:latin typeface="+mn-lt"/>
          <a:ea typeface="ＭＳ Ｐゴシック" pitchFamily="50" charset="-128"/>
          <a:cs typeface="MS PGothic" charset="0"/>
        </a:defRPr>
      </a:lvl4pPr>
      <a:lvl5pPr marL="1543050" indent="-171450" algn="l" defTabSz="342900" rtl="0" eaLnBrk="0" fontAlgn="base" hangingPunct="0">
        <a:spcBef>
          <a:spcPct val="20000"/>
        </a:spcBef>
        <a:spcAft>
          <a:spcPct val="0"/>
        </a:spcAft>
        <a:buFont typeface="Arial" charset="0"/>
        <a:buChar char="»"/>
        <a:defRPr sz="1500" kern="1200">
          <a:solidFill>
            <a:schemeClr val="tx1"/>
          </a:solidFill>
          <a:latin typeface="+mn-lt"/>
          <a:ea typeface="ＭＳ Ｐゴシック" pitchFamily="50" charset="-128"/>
          <a:cs typeface="MS PGothic" charset="0"/>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12192000" cy="914400"/>
          </a:xfrm>
          <a:prstGeom prst="rect">
            <a:avLst/>
          </a:prstGeom>
          <a:solidFill>
            <a:srgbClr val="005DAA"/>
          </a:solidFill>
          <a:ln>
            <a:noFill/>
          </a:ln>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sz="1800">
              <a:solidFill>
                <a:srgbClr val="E7E7E8"/>
              </a:solidFill>
            </a:endParaRPr>
          </a:p>
        </p:txBody>
      </p:sp>
      <p:sp>
        <p:nvSpPr>
          <p:cNvPr id="7" name="Text Placeholder 2"/>
          <p:cNvSpPr>
            <a:spLocks noGrp="1"/>
          </p:cNvSpPr>
          <p:nvPr>
            <p:ph type="body" idx="1"/>
          </p:nvPr>
        </p:nvSpPr>
        <p:spPr>
          <a:xfrm>
            <a:off x="609600" y="1600201"/>
            <a:ext cx="10972800" cy="4191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609600" y="274638"/>
            <a:ext cx="9855200" cy="487362"/>
          </a:xfrm>
          <a:prstGeom prst="rect">
            <a:avLst/>
          </a:prstGeom>
        </p:spPr>
        <p:txBody>
          <a:bodyPr vert="horz" lIns="91440" tIns="45720" rIns="91440" bIns="45720" rtlCol="0" anchor="t">
            <a:normAutofit/>
          </a:bodyPr>
          <a:lstStyle/>
          <a:p>
            <a:r>
              <a:rPr lang="en-US" dirty="0"/>
              <a:t>CLICK TO EDIT MASTER TITLE STYLE</a:t>
            </a:r>
          </a:p>
        </p:txBody>
      </p:sp>
      <p:sp>
        <p:nvSpPr>
          <p:cNvPr id="4" name="Slide Number Placeholder 3"/>
          <p:cNvSpPr>
            <a:spLocks noGrp="1"/>
          </p:cNvSpPr>
          <p:nvPr>
            <p:ph type="sldNum" sz="quarter" idx="4"/>
          </p:nvPr>
        </p:nvSpPr>
        <p:spPr>
          <a:xfrm>
            <a:off x="8737600" y="6356385"/>
            <a:ext cx="2844800" cy="365125"/>
          </a:xfrm>
          <a:prstGeom prst="rect">
            <a:avLst/>
          </a:prstGeom>
        </p:spPr>
        <p:txBody>
          <a:bodyPr vert="horz" lIns="91440" tIns="45720" rIns="91440" bIns="45720" rtlCol="0" anchor="ctr"/>
          <a:lstStyle>
            <a:lvl1pPr algn="r">
              <a:defRPr sz="2400">
                <a:solidFill>
                  <a:schemeClr val="tx1">
                    <a:tint val="75000"/>
                  </a:schemeClr>
                </a:solidFill>
                <a:latin typeface="Arial Narrow"/>
                <a:cs typeface="Arial Narrow"/>
              </a:defRPr>
            </a:lvl1pPr>
          </a:lstStyle>
          <a:p>
            <a:endParaRPr lang="en-US" dirty="0"/>
          </a:p>
        </p:txBody>
      </p:sp>
      <p:pic>
        <p:nvPicPr>
          <p:cNvPr id="3" name="図 2">
            <a:extLst>
              <a:ext uri="{FF2B5EF4-FFF2-40B4-BE49-F238E27FC236}">
                <a16:creationId xmlns:a16="http://schemas.microsoft.com/office/drawing/2014/main" id="{1E6D9AF5-63AE-45A3-A3A2-64CB7E38BFB5}"/>
              </a:ext>
            </a:extLst>
          </p:cNvPr>
          <p:cNvPicPr>
            <a:picLocks noChangeAspect="1"/>
          </p:cNvPicPr>
          <p:nvPr userDrawn="1"/>
        </p:nvPicPr>
        <p:blipFill>
          <a:blip r:embed="rId11"/>
          <a:stretch>
            <a:fillRect/>
          </a:stretch>
        </p:blipFill>
        <p:spPr>
          <a:xfrm>
            <a:off x="609600" y="6208717"/>
            <a:ext cx="1625600" cy="459498"/>
          </a:xfrm>
          <a:prstGeom prst="rect">
            <a:avLst/>
          </a:prstGeom>
        </p:spPr>
      </p:pic>
    </p:spTree>
    <p:extLst>
      <p:ext uri="{BB962C8B-B14F-4D97-AF65-F5344CB8AC3E}">
        <p14:creationId xmlns:p14="http://schemas.microsoft.com/office/powerpoint/2010/main" val="1458942952"/>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Lst>
  <p:hf sldNum="0" hdr="0" dt="0"/>
  <p:txStyles>
    <p:titleStyle>
      <a:lvl1pPr algn="l" defTabSz="457200" rtl="0" eaLnBrk="1" latinLnBrk="0" hangingPunct="1">
        <a:spcBef>
          <a:spcPct val="0"/>
        </a:spcBef>
        <a:buNone/>
        <a:defRPr sz="1800" b="1" i="0" kern="1200">
          <a:solidFill>
            <a:schemeClr val="bg1"/>
          </a:solidFill>
          <a:latin typeface="Arial Narrow"/>
          <a:ea typeface="+mj-ea"/>
          <a:cs typeface="Arial Narrow"/>
        </a:defRPr>
      </a:lvl1pPr>
    </p:titleStyle>
    <p:bodyStyle>
      <a:lvl1pPr marL="342900" indent="-342900" algn="l" defTabSz="457200" rtl="0" eaLnBrk="1" latinLnBrk="0" hangingPunct="1">
        <a:spcBef>
          <a:spcPct val="20000"/>
        </a:spcBef>
        <a:buFont typeface="Arial"/>
        <a:buChar char="•"/>
        <a:defRPr sz="3200" kern="1200">
          <a:solidFill>
            <a:srgbClr val="005DAA"/>
          </a:solidFill>
          <a:latin typeface="Georgia"/>
          <a:ea typeface="+mn-ea"/>
          <a:cs typeface="Georgia"/>
        </a:defRPr>
      </a:lvl1pPr>
      <a:lvl2pPr marL="742950" indent="-285750" algn="l" defTabSz="457200" rtl="0" eaLnBrk="1" latinLnBrk="0" hangingPunct="1">
        <a:spcBef>
          <a:spcPct val="20000"/>
        </a:spcBef>
        <a:buFont typeface="Arial"/>
        <a:buChar char="–"/>
        <a:defRPr sz="2800" kern="1200">
          <a:solidFill>
            <a:srgbClr val="005DAA"/>
          </a:solidFill>
          <a:latin typeface="Georgia"/>
          <a:ea typeface="+mn-ea"/>
          <a:cs typeface="Georgia"/>
        </a:defRPr>
      </a:lvl2pPr>
      <a:lvl3pPr marL="1143000" indent="-228600" algn="l" defTabSz="457200" rtl="0" eaLnBrk="1" latinLnBrk="0" hangingPunct="1">
        <a:spcBef>
          <a:spcPct val="20000"/>
        </a:spcBef>
        <a:buFont typeface="Arial"/>
        <a:buChar char="•"/>
        <a:defRPr sz="2400" kern="1200">
          <a:solidFill>
            <a:srgbClr val="005DAA"/>
          </a:solidFill>
          <a:latin typeface="Georgia"/>
          <a:ea typeface="+mn-ea"/>
          <a:cs typeface="Georgia"/>
        </a:defRPr>
      </a:lvl3pPr>
      <a:lvl4pPr marL="1600200" indent="-228600" algn="l" defTabSz="457200" rtl="0" eaLnBrk="1" latinLnBrk="0" hangingPunct="1">
        <a:spcBef>
          <a:spcPct val="20000"/>
        </a:spcBef>
        <a:buFont typeface="Arial"/>
        <a:buChar char="–"/>
        <a:defRPr sz="2000" kern="1200">
          <a:solidFill>
            <a:srgbClr val="005DAA"/>
          </a:solidFill>
          <a:latin typeface="Georgia"/>
          <a:ea typeface="+mn-ea"/>
          <a:cs typeface="Georgia"/>
        </a:defRPr>
      </a:lvl4pPr>
      <a:lvl5pPr marL="2057400" indent="-228600" algn="l" defTabSz="457200" rtl="0" eaLnBrk="1" latinLnBrk="0" hangingPunct="1">
        <a:spcBef>
          <a:spcPct val="20000"/>
        </a:spcBef>
        <a:buFont typeface="Arial"/>
        <a:buChar char="»"/>
        <a:defRPr sz="2000" kern="1200">
          <a:solidFill>
            <a:srgbClr val="005DAA"/>
          </a:solidFill>
          <a:latin typeface="Georgia"/>
          <a:ea typeface="+mn-ea"/>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E5D8"/>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2381250" y="3429000"/>
            <a:ext cx="7315200" cy="742950"/>
          </a:xfrm>
          <a:prstGeom prst="rect">
            <a:avLst/>
          </a:prstGeom>
          <a:solidFill>
            <a:schemeClr val="accent1"/>
          </a:solidFill>
          <a:ln>
            <a:noFill/>
          </a:ln>
          <a:effectLst>
            <a:outerShdw blurRad="40000" dist="23000" dir="5400000" rotWithShape="0">
              <a:srgbClr val="808080">
                <a:alpha val="34998"/>
              </a:srgbClr>
            </a:outerShdw>
          </a:effectLst>
        </p:spPr>
        <p:txBody>
          <a:bodyPr anchor="ctr"/>
          <a:lstStyle>
            <a:lvl1pPr eaLnBrk="0" hangingPunct="0">
              <a:defRPr sz="2400">
                <a:solidFill>
                  <a:schemeClr val="tx1"/>
                </a:solidFill>
                <a:latin typeface="Arial" pitchFamily="34" charset="0"/>
                <a:ea typeface="ヒラギノ角ゴ Pro W3" pitchFamily="-84" charset="-128"/>
              </a:defRPr>
            </a:lvl1pPr>
            <a:lvl2pPr marL="742950" indent="-285750" eaLnBrk="0" hangingPunct="0">
              <a:defRPr sz="2400">
                <a:solidFill>
                  <a:schemeClr val="tx1"/>
                </a:solidFill>
                <a:latin typeface="Arial" pitchFamily="34" charset="0"/>
                <a:ea typeface="ヒラギノ角ゴ Pro W3" pitchFamily="-84" charset="-128"/>
              </a:defRPr>
            </a:lvl2pPr>
            <a:lvl3pPr marL="1143000" indent="-228600" eaLnBrk="0" hangingPunct="0">
              <a:defRPr sz="2400">
                <a:solidFill>
                  <a:schemeClr val="tx1"/>
                </a:solidFill>
                <a:latin typeface="Arial" pitchFamily="34" charset="0"/>
                <a:ea typeface="ヒラギノ角ゴ Pro W3" pitchFamily="-84" charset="-128"/>
              </a:defRPr>
            </a:lvl3pPr>
            <a:lvl4pPr marL="1600200" indent="-228600" eaLnBrk="0" hangingPunct="0">
              <a:defRPr sz="2400">
                <a:solidFill>
                  <a:schemeClr val="tx1"/>
                </a:solidFill>
                <a:latin typeface="Arial" pitchFamily="34" charset="0"/>
                <a:ea typeface="ヒラギノ角ゴ Pro W3" pitchFamily="-84" charset="-128"/>
              </a:defRPr>
            </a:lvl4pPr>
            <a:lvl5pPr marL="2057400" indent="-228600" eaLnBrk="0" hangingPunct="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gn="ctr" defTabSz="685800" fontAlgn="base">
              <a:spcBef>
                <a:spcPct val="0"/>
              </a:spcBef>
              <a:spcAft>
                <a:spcPct val="0"/>
              </a:spcAft>
              <a:defRPr/>
            </a:pPr>
            <a:endParaRPr kumimoji="0" lang="ja-JP" altLang="ja-JP" sz="1800">
              <a:solidFill>
                <a:srgbClr val="FFFFFF"/>
              </a:solidFill>
              <a:latin typeface="Calibri" pitchFamily="34" charset="0"/>
            </a:endParaRPr>
          </a:p>
        </p:txBody>
      </p:sp>
      <p:sp>
        <p:nvSpPr>
          <p:cNvPr id="33795" name="Rectangle 10"/>
          <p:cNvSpPr txBox="1">
            <a:spLocks noChangeArrowheads="1"/>
          </p:cNvSpPr>
          <p:nvPr/>
        </p:nvSpPr>
        <p:spPr bwMode="auto">
          <a:xfrm>
            <a:off x="2381250" y="3200400"/>
            <a:ext cx="7315200" cy="1543050"/>
          </a:xfrm>
          <a:prstGeom prst="rect">
            <a:avLst/>
          </a:prstGeom>
          <a:solidFill>
            <a:srgbClr val="00B0F0"/>
          </a:solidFill>
          <a:ln w="9525">
            <a:noFill/>
            <a:miter lim="800000"/>
            <a:headEnd/>
            <a:tailEnd/>
          </a:ln>
        </p:spPr>
        <p:txBody>
          <a:bodyPr lIns="0" tIns="0" rIns="0" bIns="0"/>
          <a:lstStyle/>
          <a:p>
            <a:pPr defTabSz="342900" fontAlgn="base">
              <a:spcBef>
                <a:spcPct val="0"/>
              </a:spcBef>
              <a:spcAft>
                <a:spcPts val="1800"/>
              </a:spcAft>
              <a:defRPr/>
            </a:pPr>
            <a:r>
              <a:rPr kumimoji="0" lang="ja-JP" altLang="en-US" sz="4500" dirty="0">
                <a:solidFill>
                  <a:prstClr val="white"/>
                </a:solidFill>
                <a:latin typeface="Arial Narrow Bold" pitchFamily="34" charset="0"/>
                <a:ea typeface="ヒラギノ角ゴ Pro W3"/>
              </a:rPr>
              <a:t>補助金申請</a:t>
            </a:r>
            <a:endParaRPr kumimoji="0" lang="en-US" altLang="ja-JP" sz="4500" dirty="0">
              <a:solidFill>
                <a:prstClr val="white"/>
              </a:solidFill>
              <a:latin typeface="Arial Narrow Bold" pitchFamily="34" charset="0"/>
              <a:ea typeface="ヒラギノ角ゴ Pro W3"/>
            </a:endParaRPr>
          </a:p>
          <a:p>
            <a:pPr defTabSz="342900" fontAlgn="base">
              <a:spcBef>
                <a:spcPct val="0"/>
              </a:spcBef>
              <a:spcAft>
                <a:spcPts val="1800"/>
              </a:spcAft>
              <a:defRPr/>
            </a:pPr>
            <a:r>
              <a:rPr kumimoji="0" lang="ja-JP" altLang="en-US" sz="3600" dirty="0">
                <a:solidFill>
                  <a:prstClr val="white"/>
                </a:solidFill>
                <a:latin typeface="Arial Narrow Bold" pitchFamily="34" charset="0"/>
                <a:ea typeface="ヒラギノ角ゴ Pro W3"/>
              </a:rPr>
              <a:t>（地区補助金・グローバル補助金）</a:t>
            </a:r>
            <a:endParaRPr kumimoji="0" lang="en-US" altLang="ja-JP" sz="3600" dirty="0">
              <a:solidFill>
                <a:prstClr val="white"/>
              </a:solidFill>
              <a:latin typeface="Arial Narrow Bold" pitchFamily="34" charset="0"/>
              <a:ea typeface="ヒラギノ角ゴ Pro W3"/>
            </a:endParaRPr>
          </a:p>
        </p:txBody>
      </p:sp>
      <p:sp>
        <p:nvSpPr>
          <p:cNvPr id="33796" name="Rectangle 10"/>
          <p:cNvSpPr txBox="1">
            <a:spLocks noChangeArrowheads="1"/>
          </p:cNvSpPr>
          <p:nvPr/>
        </p:nvSpPr>
        <p:spPr bwMode="auto">
          <a:xfrm>
            <a:off x="3752850" y="4743450"/>
            <a:ext cx="5543550" cy="628650"/>
          </a:xfrm>
          <a:prstGeom prst="rect">
            <a:avLst/>
          </a:prstGeom>
          <a:noFill/>
          <a:ln w="9525">
            <a:noFill/>
            <a:miter lim="800000"/>
            <a:headEnd/>
            <a:tailEnd/>
          </a:ln>
        </p:spPr>
        <p:txBody>
          <a:bodyPr lIns="0" tIns="0" rIns="0" bIns="0"/>
          <a:lstStyle/>
          <a:p>
            <a:pPr defTabSz="342900" fontAlgn="base">
              <a:spcBef>
                <a:spcPct val="0"/>
              </a:spcBef>
              <a:spcAft>
                <a:spcPct val="0"/>
              </a:spcAft>
            </a:pPr>
            <a:r>
              <a:rPr kumimoji="0" lang="ja-JP" altLang="en-US" sz="1500" dirty="0">
                <a:solidFill>
                  <a:srgbClr val="01B4E7"/>
                </a:solidFill>
                <a:latin typeface="Georgia" pitchFamily="18" charset="0"/>
                <a:ea typeface="ヒラギノ角ゴ Pro W3"/>
              </a:rPr>
              <a:t>　　　　</a:t>
            </a:r>
            <a:r>
              <a:rPr kumimoji="0" lang="ja-JP" altLang="en-US" sz="2000" b="1" dirty="0">
                <a:solidFill>
                  <a:srgbClr val="002060"/>
                </a:solidFill>
                <a:latin typeface="Georgia" pitchFamily="18" charset="0"/>
                <a:ea typeface="ヒラギノ角ゴ Pro W3"/>
              </a:rPr>
              <a:t>補助金委員長　　　</a:t>
            </a:r>
            <a:r>
              <a:rPr kumimoji="0" lang="ja-JP" altLang="en-US" sz="4000" b="1" dirty="0">
                <a:solidFill>
                  <a:srgbClr val="002060"/>
                </a:solidFill>
                <a:latin typeface="Georgia" pitchFamily="18" charset="0"/>
                <a:ea typeface="ヒラギノ角ゴ Pro W3"/>
              </a:rPr>
              <a:t>工藤 武三</a:t>
            </a:r>
            <a:endParaRPr lang="ja-JP" altLang="en-US" sz="4000" b="1" dirty="0">
              <a:solidFill>
                <a:srgbClr val="000000"/>
              </a:solidFill>
              <a:latin typeface="Arial" charset="0"/>
              <a:ea typeface="ＭＳ Ｐゴシック" charset="-128"/>
            </a:endParaRPr>
          </a:p>
          <a:p>
            <a:pPr defTabSz="342900" fontAlgn="base">
              <a:spcBef>
                <a:spcPct val="0"/>
              </a:spcBef>
              <a:spcAft>
                <a:spcPct val="0"/>
              </a:spcAft>
              <a:defRPr/>
            </a:pPr>
            <a:r>
              <a:rPr kumimoji="0" lang="ja-JP" altLang="en-US" sz="3300" b="1" dirty="0">
                <a:solidFill>
                  <a:srgbClr val="002060"/>
                </a:solidFill>
                <a:latin typeface="Georgia" pitchFamily="18" charset="0"/>
                <a:ea typeface="ヒラギノ角ゴ Pro W3"/>
              </a:rPr>
              <a:t>　</a:t>
            </a:r>
            <a:endParaRPr kumimoji="0" lang="en-US" altLang="ja-JP" sz="2400" b="1" dirty="0">
              <a:solidFill>
                <a:srgbClr val="002060"/>
              </a:solidFill>
              <a:latin typeface="Georgia" pitchFamily="18" charset="0"/>
              <a:ea typeface="ヒラギノ角ゴ Pro W3"/>
            </a:endParaRPr>
          </a:p>
          <a:p>
            <a:pPr defTabSz="342900" fontAlgn="base">
              <a:spcBef>
                <a:spcPct val="0"/>
              </a:spcBef>
              <a:spcAft>
                <a:spcPct val="0"/>
              </a:spcAft>
              <a:defRPr/>
            </a:pPr>
            <a:endParaRPr kumimoji="0" lang="ja-JP" altLang="en-US" sz="1500" dirty="0">
              <a:solidFill>
                <a:srgbClr val="01B4E7"/>
              </a:solidFill>
              <a:latin typeface="Georgia" pitchFamily="18" charset="0"/>
              <a:ea typeface="ヒラギノ角ゴ Pro W3"/>
            </a:endParaRPr>
          </a:p>
        </p:txBody>
      </p:sp>
      <p:sp>
        <p:nvSpPr>
          <p:cNvPr id="2" name="テキスト ボックス 1">
            <a:extLst>
              <a:ext uri="{FF2B5EF4-FFF2-40B4-BE49-F238E27FC236}">
                <a16:creationId xmlns:a16="http://schemas.microsoft.com/office/drawing/2014/main" id="{0D399356-9D46-422B-A31B-BCB56BC01FEC}"/>
              </a:ext>
            </a:extLst>
          </p:cNvPr>
          <p:cNvSpPr txBox="1"/>
          <p:nvPr/>
        </p:nvSpPr>
        <p:spPr>
          <a:xfrm>
            <a:off x="6267450" y="5372118"/>
            <a:ext cx="2743200" cy="507831"/>
          </a:xfrm>
          <a:prstGeom prst="rect">
            <a:avLst/>
          </a:prstGeom>
          <a:noFill/>
        </p:spPr>
        <p:txBody>
          <a:bodyPr wrap="square" rtlCol="0">
            <a:spAutoFit/>
          </a:bodyPr>
          <a:lstStyle/>
          <a:p>
            <a:pPr defTabSz="685800" fontAlgn="base">
              <a:spcBef>
                <a:spcPct val="0"/>
              </a:spcBef>
              <a:spcAft>
                <a:spcPct val="0"/>
              </a:spcAft>
            </a:pPr>
            <a:r>
              <a:rPr lang="ja-JP" altLang="en-US" dirty="0">
                <a:solidFill>
                  <a:srgbClr val="958D85"/>
                </a:solidFill>
                <a:latin typeface="Arial" charset="0"/>
                <a:ea typeface="ＭＳ Ｐゴシック" charset="-128"/>
              </a:rPr>
              <a:t>　</a:t>
            </a:r>
            <a:r>
              <a:rPr lang="ja-JP" altLang="en-US" sz="2700" dirty="0">
                <a:solidFill>
                  <a:srgbClr val="FF3399"/>
                </a:solidFill>
                <a:latin typeface="Arial" charset="0"/>
                <a:ea typeface="ＭＳ Ｐゴシック" charset="-128"/>
              </a:rPr>
              <a:t>地域のニーズを</a:t>
            </a:r>
            <a:endParaRPr lang="ja-JP" altLang="en-US" dirty="0">
              <a:solidFill>
                <a:srgbClr val="FF3399"/>
              </a:solidFill>
              <a:latin typeface="Arial" charset="0"/>
              <a:ea typeface="ＭＳ Ｐゴシック" charset="-128"/>
            </a:endParaRPr>
          </a:p>
        </p:txBody>
      </p:sp>
    </p:spTree>
    <p:extLst>
      <p:ext uri="{BB962C8B-B14F-4D97-AF65-F5344CB8AC3E}">
        <p14:creationId xmlns:p14="http://schemas.microsoft.com/office/powerpoint/2010/main" val="1539832986"/>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38490" y="1075460"/>
            <a:ext cx="5793464" cy="548640"/>
          </a:xfrm>
        </p:spPr>
        <p:txBody>
          <a:bodyPr>
            <a:normAutofit/>
          </a:bodyPr>
          <a:lstStyle/>
          <a:p>
            <a:pPr algn="ctr"/>
            <a:r>
              <a:rPr lang="ja-JP" altLang="en-US" sz="2400" dirty="0"/>
              <a:t>申請書の提出にあたってのヒント</a:t>
            </a:r>
            <a:endParaRPr kumimoji="1" lang="ja-JP" altLang="en-US" sz="2400" dirty="0"/>
          </a:p>
        </p:txBody>
      </p:sp>
      <p:sp>
        <p:nvSpPr>
          <p:cNvPr id="3" name="コンテンツ プレースホルダー 2"/>
          <p:cNvSpPr>
            <a:spLocks noGrp="1"/>
          </p:cNvSpPr>
          <p:nvPr>
            <p:ph idx="1"/>
          </p:nvPr>
        </p:nvSpPr>
        <p:spPr>
          <a:xfrm>
            <a:off x="2209800" y="1542708"/>
            <a:ext cx="8458200" cy="4781893"/>
          </a:xfrm>
        </p:spPr>
        <p:txBody>
          <a:bodyPr>
            <a:noAutofit/>
          </a:bodyPr>
          <a:lstStyle/>
          <a:p>
            <a:pPr marL="0" indent="0">
              <a:lnSpc>
                <a:spcPts val="2160"/>
              </a:lnSpc>
              <a:buNone/>
            </a:pPr>
            <a:r>
              <a:rPr lang="ja-JP" altLang="en-US" sz="2200" dirty="0"/>
              <a:t>申請書が承認されるには、以下の要件が明確に記載されていなければなりません。</a:t>
            </a:r>
            <a:endParaRPr lang="en-US" altLang="ja-JP" sz="2200" dirty="0"/>
          </a:p>
          <a:p>
            <a:pPr marL="0" indent="0">
              <a:lnSpc>
                <a:spcPts val="2160"/>
              </a:lnSpc>
              <a:buNone/>
            </a:pPr>
            <a:endParaRPr lang="ja-JP" altLang="en-US" sz="800" dirty="0"/>
          </a:p>
          <a:p>
            <a:pPr>
              <a:lnSpc>
                <a:spcPts val="1890"/>
              </a:lnSpc>
            </a:pPr>
            <a:r>
              <a:rPr lang="ja-JP" altLang="en-US" sz="2200" dirty="0">
                <a:solidFill>
                  <a:srgbClr val="58585A"/>
                </a:solidFill>
              </a:rPr>
              <a:t>持続可能であり、補助金の資金が使い尽くされた後にも活動成果を長期的に持続させるための計画を含んでいること</a:t>
            </a:r>
          </a:p>
          <a:p>
            <a:r>
              <a:rPr lang="ja-JP" altLang="en-US" sz="2200" dirty="0">
                <a:solidFill>
                  <a:srgbClr val="58585A"/>
                </a:solidFill>
              </a:rPr>
              <a:t>測定可能な目標を持っていること</a:t>
            </a:r>
          </a:p>
          <a:p>
            <a:r>
              <a:rPr lang="ja-JP" altLang="en-US" sz="2200" dirty="0">
                <a:solidFill>
                  <a:srgbClr val="58585A"/>
                </a:solidFill>
              </a:rPr>
              <a:t>ロータリーの重点分野のいずれかに該当すること</a:t>
            </a:r>
          </a:p>
          <a:p>
            <a:r>
              <a:rPr lang="ja-JP" altLang="en-US" sz="2200" dirty="0">
                <a:solidFill>
                  <a:srgbClr val="58585A"/>
                </a:solidFill>
              </a:rPr>
              <a:t>地域社会のニーズに応えること</a:t>
            </a:r>
          </a:p>
          <a:p>
            <a:r>
              <a:rPr lang="ja-JP" altLang="en-US" sz="2200" dirty="0">
                <a:solidFill>
                  <a:srgbClr val="58585A"/>
                </a:solidFill>
              </a:rPr>
              <a:t>ロータリアンと地域社会の人々の両方が積極的に参加すること</a:t>
            </a:r>
          </a:p>
          <a:p>
            <a:r>
              <a:rPr lang="ja-JP" altLang="en-US" sz="2200" dirty="0">
                <a:solidFill>
                  <a:srgbClr val="58585A"/>
                </a:solidFill>
              </a:rPr>
              <a:t>補助金の「授与と受諾の条件」に記載された要件を順守すること</a:t>
            </a:r>
            <a:endParaRPr lang="en-US" altLang="ja-JP" sz="2200" dirty="0">
              <a:solidFill>
                <a:srgbClr val="58585A"/>
              </a:solidFill>
            </a:endParaRPr>
          </a:p>
          <a:p>
            <a:endParaRPr lang="en-US" altLang="ja-JP" sz="800" dirty="0"/>
          </a:p>
          <a:p>
            <a:pPr marL="0" indent="0">
              <a:lnSpc>
                <a:spcPts val="1890"/>
              </a:lnSpc>
              <a:buNone/>
            </a:pPr>
            <a:r>
              <a:rPr lang="ja-JP" altLang="en-US" sz="2200" dirty="0"/>
              <a:t>グローバル補助金は、年度を通じて</a:t>
            </a:r>
            <a:r>
              <a:rPr lang="ja-JP" altLang="en-US" sz="2200" dirty="0">
                <a:solidFill>
                  <a:srgbClr val="FF66CC"/>
                </a:solidFill>
              </a:rPr>
              <a:t>随時受付しておりますが、</a:t>
            </a:r>
            <a:r>
              <a:rPr lang="ja-JP" altLang="en-US" sz="2200" dirty="0"/>
              <a:t>奨学金</a:t>
            </a:r>
            <a:endParaRPr lang="en-US" altLang="ja-JP" sz="2200" dirty="0"/>
          </a:p>
          <a:p>
            <a:pPr marL="0" indent="0">
              <a:lnSpc>
                <a:spcPts val="1890"/>
              </a:lnSpc>
              <a:buNone/>
            </a:pPr>
            <a:r>
              <a:rPr lang="ja-JP" altLang="en-US" sz="2200" dirty="0">
                <a:solidFill>
                  <a:srgbClr val="FF66CC"/>
                </a:solidFill>
              </a:rPr>
              <a:t>（</a:t>
            </a:r>
            <a:r>
              <a:rPr lang="en-US" altLang="ja-JP" sz="2200" dirty="0">
                <a:solidFill>
                  <a:srgbClr val="FF66CC"/>
                </a:solidFill>
              </a:rPr>
              <a:t>8</a:t>
            </a:r>
            <a:r>
              <a:rPr lang="ja-JP" altLang="en-US" sz="2200" dirty="0">
                <a:solidFill>
                  <a:srgbClr val="FF66CC"/>
                </a:solidFill>
              </a:rPr>
              <a:t>～</a:t>
            </a:r>
            <a:r>
              <a:rPr lang="en-US" altLang="ja-JP" sz="2200" dirty="0">
                <a:solidFill>
                  <a:srgbClr val="FF66CC"/>
                </a:solidFill>
              </a:rPr>
              <a:t>10</a:t>
            </a:r>
            <a:r>
              <a:rPr lang="ja-JP" altLang="en-US" sz="2200" dirty="0">
                <a:solidFill>
                  <a:srgbClr val="FF66CC"/>
                </a:solidFill>
              </a:rPr>
              <a:t>月に留学開始）</a:t>
            </a:r>
            <a:r>
              <a:rPr lang="ja-JP" altLang="en-US" sz="2200" dirty="0"/>
              <a:t>の場合、申請締切は</a:t>
            </a:r>
            <a:r>
              <a:rPr lang="en-US" altLang="ja-JP" sz="2200" dirty="0">
                <a:solidFill>
                  <a:srgbClr val="FF66CC"/>
                </a:solidFill>
              </a:rPr>
              <a:t>6</a:t>
            </a:r>
            <a:r>
              <a:rPr lang="ja-JP" altLang="en-US" sz="2200" dirty="0">
                <a:solidFill>
                  <a:srgbClr val="FF66CC"/>
                </a:solidFill>
              </a:rPr>
              <a:t>月</a:t>
            </a:r>
            <a:r>
              <a:rPr lang="en-US" altLang="ja-JP" sz="2200" dirty="0">
                <a:solidFill>
                  <a:srgbClr val="FF66CC"/>
                </a:solidFill>
              </a:rPr>
              <a:t>30</a:t>
            </a:r>
            <a:r>
              <a:rPr lang="ja-JP" altLang="en-US" sz="2200" dirty="0">
                <a:solidFill>
                  <a:srgbClr val="FF66CC"/>
                </a:solidFill>
              </a:rPr>
              <a:t>日</a:t>
            </a:r>
            <a:r>
              <a:rPr lang="ja-JP" altLang="en-US" sz="2200" dirty="0"/>
              <a:t>となります。</a:t>
            </a:r>
            <a:endParaRPr kumimoji="1" lang="ja-JP" altLang="en-US" sz="2200" dirty="0"/>
          </a:p>
        </p:txBody>
      </p:sp>
      <p:sp>
        <p:nvSpPr>
          <p:cNvPr id="7" name="タイトル 1">
            <a:extLst>
              <a:ext uri="{FF2B5EF4-FFF2-40B4-BE49-F238E27FC236}">
                <a16:creationId xmlns:a16="http://schemas.microsoft.com/office/drawing/2014/main" id="{FF8ED9FE-997F-46B5-8A43-294D006FEB76}"/>
              </a:ext>
            </a:extLst>
          </p:cNvPr>
          <p:cNvSpPr txBox="1">
            <a:spLocks/>
          </p:cNvSpPr>
          <p:nvPr/>
        </p:nvSpPr>
        <p:spPr>
          <a:xfrm>
            <a:off x="2832259" y="152400"/>
            <a:ext cx="6768941" cy="775098"/>
          </a:xfrm>
          <a:prstGeom prst="rect">
            <a:avLst/>
          </a:prstGeom>
        </p:spPr>
        <p:txBody>
          <a:bodyPr vert="horz" lIns="91440" tIns="45720" rIns="91440" bIns="45720" rtlCol="0" anchor="ctr">
            <a:noAutofit/>
          </a:bodyPr>
          <a:lstStyle>
            <a:lvl1pPr algn="l" defTabSz="514350" rtl="0" eaLnBrk="1" latinLnBrk="0" hangingPunct="1">
              <a:lnSpc>
                <a:spcPct val="90000"/>
              </a:lnSpc>
              <a:spcBef>
                <a:spcPct val="0"/>
              </a:spcBef>
              <a:buNone/>
              <a:defRPr sz="2475" kern="1200">
                <a:solidFill>
                  <a:schemeClr val="tx1"/>
                </a:solidFill>
                <a:latin typeface="+mj-lt"/>
                <a:ea typeface="+mj-ea"/>
                <a:cs typeface="+mj-cs"/>
              </a:defRPr>
            </a:lvl1pPr>
          </a:lstStyle>
          <a:p>
            <a:pPr algn="ctr"/>
            <a:r>
              <a:rPr lang="ja-JP" altLang="en-US" sz="3600" b="1" dirty="0">
                <a:solidFill>
                  <a:srgbClr val="FF3399"/>
                </a:solidFill>
                <a:effectLst>
                  <a:outerShdw blurRad="38100" dist="38100" dir="2700000" algn="tl">
                    <a:srgbClr val="000000">
                      <a:alpha val="43137"/>
                    </a:srgbClr>
                  </a:outerShdw>
                </a:effectLst>
                <a:latin typeface="Calibri"/>
                <a:ea typeface="ＭＳ Ｐゴシック" panose="020B0600070205080204" pitchFamily="50" charset="-128"/>
              </a:rPr>
              <a:t>グローバル補助金</a:t>
            </a:r>
          </a:p>
        </p:txBody>
      </p:sp>
      <p:sp>
        <p:nvSpPr>
          <p:cNvPr id="9" name="タイトル 1">
            <a:extLst>
              <a:ext uri="{FF2B5EF4-FFF2-40B4-BE49-F238E27FC236}">
                <a16:creationId xmlns:a16="http://schemas.microsoft.com/office/drawing/2014/main" id="{D85D1A8D-AE5E-4486-B38F-6DEB38CF77CB}"/>
              </a:ext>
            </a:extLst>
          </p:cNvPr>
          <p:cNvSpPr txBox="1">
            <a:spLocks/>
          </p:cNvSpPr>
          <p:nvPr/>
        </p:nvSpPr>
        <p:spPr>
          <a:xfrm>
            <a:off x="1752600" y="1000620"/>
            <a:ext cx="5029200" cy="520302"/>
          </a:xfrm>
          <a:prstGeom prst="rect">
            <a:avLst/>
          </a:prstGeom>
        </p:spPr>
        <p:txBody>
          <a:bodyPr vert="horz" lIns="91440" tIns="45720" rIns="91440" bIns="45720" rtlCol="0" anchor="ctr">
            <a:noAutofit/>
          </a:bodyPr>
          <a:lstStyle>
            <a:lvl1pPr algn="l" defTabSz="514350" rtl="0" eaLnBrk="1" latinLnBrk="0" hangingPunct="1">
              <a:lnSpc>
                <a:spcPct val="90000"/>
              </a:lnSpc>
              <a:spcBef>
                <a:spcPct val="0"/>
              </a:spcBef>
              <a:buNone/>
              <a:defRPr sz="2475" kern="1200">
                <a:solidFill>
                  <a:schemeClr val="tx1"/>
                </a:solidFill>
                <a:latin typeface="+mj-lt"/>
                <a:ea typeface="+mj-ea"/>
                <a:cs typeface="+mj-cs"/>
              </a:defRPr>
            </a:lvl1pPr>
          </a:lstStyle>
          <a:p>
            <a:pPr algn="ctr"/>
            <a:r>
              <a:rPr lang="en-US" altLang="ja-JP" sz="2400" b="1" dirty="0">
                <a:solidFill>
                  <a:srgbClr val="4BACC6">
                    <a:lumMod val="75000"/>
                  </a:srgbClr>
                </a:solidFill>
                <a:effectLst>
                  <a:outerShdw blurRad="38100" dist="38100" dir="2700000" algn="tl">
                    <a:srgbClr val="000000">
                      <a:alpha val="43137"/>
                    </a:srgbClr>
                  </a:outerShdw>
                </a:effectLst>
                <a:latin typeface="Calibri"/>
                <a:ea typeface="ＭＳ Ｐゴシック" panose="020B0600070205080204" pitchFamily="50" charset="-128"/>
              </a:rPr>
              <a:t>5.  </a:t>
            </a:r>
            <a:r>
              <a:rPr lang="ja-JP" altLang="en-US" sz="2400" b="1" dirty="0">
                <a:solidFill>
                  <a:srgbClr val="4BACC6">
                    <a:lumMod val="75000"/>
                  </a:srgbClr>
                </a:solidFill>
                <a:effectLst>
                  <a:outerShdw blurRad="38100" dist="38100" dir="2700000" algn="tl">
                    <a:srgbClr val="000000">
                      <a:alpha val="43137"/>
                    </a:srgbClr>
                  </a:outerShdw>
                </a:effectLst>
                <a:latin typeface="Calibri"/>
                <a:ea typeface="ＭＳ Ｐゴシック" panose="020B0600070205080204" pitchFamily="50" charset="-128"/>
              </a:rPr>
              <a:t>申請書の提出にあたってのヒント</a:t>
            </a:r>
          </a:p>
        </p:txBody>
      </p:sp>
    </p:spTree>
    <p:extLst>
      <p:ext uri="{BB962C8B-B14F-4D97-AF65-F5344CB8AC3E}">
        <p14:creationId xmlns:p14="http://schemas.microsoft.com/office/powerpoint/2010/main" val="1008424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30286" y="1131096"/>
            <a:ext cx="7209064" cy="994172"/>
          </a:xfrm>
        </p:spPr>
        <p:txBody>
          <a:bodyPr>
            <a:normAutofit/>
          </a:bodyPr>
          <a:lstStyle/>
          <a:p>
            <a:r>
              <a:rPr lang="ja-JP" altLang="en-US" sz="2400" dirty="0"/>
              <a:t>モニタリングと評価</a:t>
            </a:r>
            <a:endParaRPr kumimoji="1" lang="ja-JP" altLang="en-US" sz="2400" dirty="0"/>
          </a:p>
        </p:txBody>
      </p:sp>
      <p:sp>
        <p:nvSpPr>
          <p:cNvPr id="3" name="コンテンツ プレースホルダー 2"/>
          <p:cNvSpPr>
            <a:spLocks noGrp="1"/>
          </p:cNvSpPr>
          <p:nvPr>
            <p:ph idx="1"/>
          </p:nvPr>
        </p:nvSpPr>
        <p:spPr>
          <a:xfrm>
            <a:off x="1600200" y="2003408"/>
            <a:ext cx="8991600" cy="1261775"/>
          </a:xfrm>
        </p:spPr>
        <p:txBody>
          <a:bodyPr>
            <a:normAutofit/>
          </a:bodyPr>
          <a:lstStyle/>
          <a:p>
            <a:pPr marL="0" indent="0">
              <a:buNone/>
            </a:pPr>
            <a:r>
              <a:rPr lang="ja-JP" altLang="en-US" sz="2200" dirty="0"/>
              <a:t>　プロジェクトのモニタリングと評価はグローバル補助金プロジェクトに</a:t>
            </a:r>
            <a:endParaRPr lang="en-US" altLang="ja-JP" sz="2200" dirty="0"/>
          </a:p>
          <a:p>
            <a:pPr marL="0" indent="0">
              <a:buNone/>
            </a:pPr>
            <a:r>
              <a:rPr lang="ja-JP" altLang="en-US" sz="2200" dirty="0"/>
              <a:t>　おける重要な要素です。適切なモニタリングと報告を行うことで、地域社会</a:t>
            </a:r>
            <a:endParaRPr lang="en-US" altLang="ja-JP" sz="2200" dirty="0"/>
          </a:p>
          <a:p>
            <a:pPr marL="0" indent="0">
              <a:buNone/>
            </a:pPr>
            <a:r>
              <a:rPr lang="ja-JP" altLang="en-US" sz="2200" dirty="0"/>
              <a:t>　にとって好ましい変化をもたらしたことを確認できます（「持続可能性」）。</a:t>
            </a:r>
            <a:endParaRPr kumimoji="1" lang="ja-JP" altLang="en-US" sz="2200" dirty="0"/>
          </a:p>
        </p:txBody>
      </p:sp>
      <p:sp>
        <p:nvSpPr>
          <p:cNvPr id="7" name="タイトル 1">
            <a:extLst>
              <a:ext uri="{FF2B5EF4-FFF2-40B4-BE49-F238E27FC236}">
                <a16:creationId xmlns:a16="http://schemas.microsoft.com/office/drawing/2014/main" id="{D564B385-9A85-417A-9ACC-3AAE3E0F2320}"/>
              </a:ext>
            </a:extLst>
          </p:cNvPr>
          <p:cNvSpPr txBox="1">
            <a:spLocks/>
          </p:cNvSpPr>
          <p:nvPr/>
        </p:nvSpPr>
        <p:spPr>
          <a:xfrm>
            <a:off x="2832259" y="152400"/>
            <a:ext cx="6768941" cy="775098"/>
          </a:xfrm>
          <a:prstGeom prst="rect">
            <a:avLst/>
          </a:prstGeom>
        </p:spPr>
        <p:txBody>
          <a:bodyPr vert="horz" lIns="91440" tIns="45720" rIns="91440" bIns="45720" rtlCol="0" anchor="ctr">
            <a:noAutofit/>
          </a:bodyPr>
          <a:lstStyle>
            <a:lvl1pPr algn="l" defTabSz="514350" rtl="0" eaLnBrk="1" latinLnBrk="0" hangingPunct="1">
              <a:lnSpc>
                <a:spcPct val="90000"/>
              </a:lnSpc>
              <a:spcBef>
                <a:spcPct val="0"/>
              </a:spcBef>
              <a:buNone/>
              <a:defRPr sz="2475" kern="1200">
                <a:solidFill>
                  <a:schemeClr val="tx1"/>
                </a:solidFill>
                <a:latin typeface="+mj-lt"/>
                <a:ea typeface="+mj-ea"/>
                <a:cs typeface="+mj-cs"/>
              </a:defRPr>
            </a:lvl1pPr>
          </a:lstStyle>
          <a:p>
            <a:pPr algn="ctr"/>
            <a:r>
              <a:rPr lang="ja-JP" altLang="en-US" sz="3600" b="1" dirty="0">
                <a:solidFill>
                  <a:srgbClr val="FF3399"/>
                </a:solidFill>
                <a:effectLst>
                  <a:outerShdw blurRad="38100" dist="38100" dir="2700000" algn="tl">
                    <a:srgbClr val="000000">
                      <a:alpha val="43137"/>
                    </a:srgbClr>
                  </a:outerShdw>
                </a:effectLst>
                <a:latin typeface="Calibri"/>
                <a:ea typeface="ＭＳ Ｐゴシック" panose="020B0600070205080204" pitchFamily="50" charset="-128"/>
              </a:rPr>
              <a:t>グローバル補助金</a:t>
            </a:r>
          </a:p>
        </p:txBody>
      </p:sp>
      <p:sp>
        <p:nvSpPr>
          <p:cNvPr id="9" name="タイトル 1">
            <a:extLst>
              <a:ext uri="{FF2B5EF4-FFF2-40B4-BE49-F238E27FC236}">
                <a16:creationId xmlns:a16="http://schemas.microsoft.com/office/drawing/2014/main" id="{8EAD2B18-0B15-4698-AF7B-34FC5403E461}"/>
              </a:ext>
            </a:extLst>
          </p:cNvPr>
          <p:cNvSpPr txBox="1">
            <a:spLocks/>
          </p:cNvSpPr>
          <p:nvPr/>
        </p:nvSpPr>
        <p:spPr>
          <a:xfrm>
            <a:off x="1493521" y="1418910"/>
            <a:ext cx="6368143" cy="497086"/>
          </a:xfrm>
          <a:prstGeom prst="rect">
            <a:avLst/>
          </a:prstGeom>
        </p:spPr>
        <p:txBody>
          <a:bodyPr vert="horz" lIns="91440" tIns="45720" rIns="91440" bIns="45720" rtlCol="0" anchor="ctr">
            <a:noAutofit/>
          </a:bodyPr>
          <a:lstStyle>
            <a:lvl1pPr algn="l" defTabSz="514350" rtl="0" eaLnBrk="1" latinLnBrk="0" hangingPunct="1">
              <a:lnSpc>
                <a:spcPct val="90000"/>
              </a:lnSpc>
              <a:spcBef>
                <a:spcPct val="0"/>
              </a:spcBef>
              <a:buNone/>
              <a:defRPr sz="2475" kern="1200">
                <a:solidFill>
                  <a:schemeClr val="tx1"/>
                </a:solidFill>
                <a:latin typeface="+mj-lt"/>
                <a:ea typeface="+mj-ea"/>
                <a:cs typeface="+mj-cs"/>
              </a:defRPr>
            </a:lvl1pPr>
          </a:lstStyle>
          <a:p>
            <a:pPr algn="ctr"/>
            <a:r>
              <a:rPr lang="en-US" altLang="ja-JP" sz="2400" b="1" dirty="0">
                <a:solidFill>
                  <a:srgbClr val="4BACC6">
                    <a:lumMod val="75000"/>
                  </a:srgbClr>
                </a:solidFill>
                <a:effectLst>
                  <a:outerShdw blurRad="38100" dist="38100" dir="2700000" algn="tl">
                    <a:srgbClr val="000000">
                      <a:alpha val="43137"/>
                    </a:srgbClr>
                  </a:outerShdw>
                </a:effectLst>
                <a:latin typeface="Calibri"/>
                <a:ea typeface="ＭＳ Ｐゴシック" panose="020B0600070205080204" pitchFamily="50" charset="-128"/>
              </a:rPr>
              <a:t>6. </a:t>
            </a:r>
            <a:r>
              <a:rPr lang="ja-JP" altLang="en-US" sz="2400" b="1" dirty="0">
                <a:solidFill>
                  <a:srgbClr val="4BACC6">
                    <a:lumMod val="75000"/>
                  </a:srgbClr>
                </a:solidFill>
                <a:effectLst>
                  <a:outerShdw blurRad="38100" dist="38100" dir="2700000" algn="tl">
                    <a:srgbClr val="000000">
                      <a:alpha val="43137"/>
                    </a:srgbClr>
                  </a:outerShdw>
                </a:effectLst>
                <a:latin typeface="Calibri"/>
                <a:ea typeface="ＭＳ Ｐゴシック" panose="020B0600070205080204" pitchFamily="50" charset="-128"/>
              </a:rPr>
              <a:t>モニタリングと評価、持続可能性について</a:t>
            </a:r>
          </a:p>
        </p:txBody>
      </p:sp>
      <p:sp>
        <p:nvSpPr>
          <p:cNvPr id="10" name="コンテンツ プレースホルダー 2">
            <a:extLst>
              <a:ext uri="{FF2B5EF4-FFF2-40B4-BE49-F238E27FC236}">
                <a16:creationId xmlns:a16="http://schemas.microsoft.com/office/drawing/2014/main" id="{5D7A266D-C729-4150-9DA6-17D928F160E6}"/>
              </a:ext>
            </a:extLst>
          </p:cNvPr>
          <p:cNvSpPr txBox="1">
            <a:spLocks/>
          </p:cNvSpPr>
          <p:nvPr/>
        </p:nvSpPr>
        <p:spPr>
          <a:xfrm>
            <a:off x="1790700" y="3415937"/>
            <a:ext cx="8610600" cy="252355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rgbClr val="005DAA"/>
                </a:solidFill>
                <a:latin typeface="Georgia"/>
                <a:ea typeface="+mn-ea"/>
                <a:cs typeface="Georgia"/>
              </a:defRPr>
            </a:lvl1pPr>
            <a:lvl2pPr marL="742950" indent="-285750" algn="l" defTabSz="457200" rtl="0" eaLnBrk="1" latinLnBrk="0" hangingPunct="1">
              <a:spcBef>
                <a:spcPct val="20000"/>
              </a:spcBef>
              <a:buFont typeface="Arial"/>
              <a:buChar char="–"/>
              <a:defRPr sz="2800" kern="1200">
                <a:solidFill>
                  <a:srgbClr val="005DAA"/>
                </a:solidFill>
                <a:latin typeface="Georgia"/>
                <a:ea typeface="+mn-ea"/>
                <a:cs typeface="Georgia"/>
              </a:defRPr>
            </a:lvl2pPr>
            <a:lvl3pPr marL="1143000" indent="-228600" algn="l" defTabSz="457200" rtl="0" eaLnBrk="1" latinLnBrk="0" hangingPunct="1">
              <a:spcBef>
                <a:spcPct val="20000"/>
              </a:spcBef>
              <a:buFont typeface="Arial"/>
              <a:buChar char="•"/>
              <a:defRPr sz="2400" kern="1200">
                <a:solidFill>
                  <a:srgbClr val="005DAA"/>
                </a:solidFill>
                <a:latin typeface="Georgia"/>
                <a:ea typeface="+mn-ea"/>
                <a:cs typeface="Georgia"/>
              </a:defRPr>
            </a:lvl3pPr>
            <a:lvl4pPr marL="1600200" indent="-228600" algn="l" defTabSz="457200" rtl="0" eaLnBrk="1" latinLnBrk="0" hangingPunct="1">
              <a:spcBef>
                <a:spcPct val="20000"/>
              </a:spcBef>
              <a:buFont typeface="Arial"/>
              <a:buChar char="–"/>
              <a:defRPr sz="2000" kern="1200">
                <a:solidFill>
                  <a:srgbClr val="005DAA"/>
                </a:solidFill>
                <a:latin typeface="Georgia"/>
                <a:ea typeface="+mn-ea"/>
                <a:cs typeface="Georgia"/>
              </a:defRPr>
            </a:lvl4pPr>
            <a:lvl5pPr marL="2057400" indent="-228600" algn="l" defTabSz="457200" rtl="0" eaLnBrk="1" latinLnBrk="0" hangingPunct="1">
              <a:spcBef>
                <a:spcPct val="20000"/>
              </a:spcBef>
              <a:buFont typeface="Arial"/>
              <a:buChar char="»"/>
              <a:defRPr sz="2000" kern="1200">
                <a:solidFill>
                  <a:srgbClr val="005DAA"/>
                </a:solidFill>
                <a:latin typeface="Georgia"/>
                <a:ea typeface="+mn-ea"/>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ja-JP" altLang="en-US" sz="2200" dirty="0">
                <a:solidFill>
                  <a:srgbClr val="58585A"/>
                </a:solidFill>
                <a:ea typeface="ＭＳ Ｐゴシック" panose="020B0600070205080204" pitchFamily="50" charset="-128"/>
              </a:rPr>
              <a:t>◎地域社会のニーズと強みを調査する。</a:t>
            </a:r>
            <a:endParaRPr lang="en-US" altLang="ja-JP" sz="2200" dirty="0">
              <a:solidFill>
                <a:srgbClr val="58585A"/>
              </a:solidFill>
              <a:ea typeface="ＭＳ Ｐゴシック" panose="020B0600070205080204" pitchFamily="50" charset="-128"/>
            </a:endParaRPr>
          </a:p>
          <a:p>
            <a:pPr marL="0" indent="0" algn="just">
              <a:buNone/>
            </a:pPr>
            <a:r>
              <a:rPr lang="ja-JP" altLang="en-US" sz="2200" dirty="0">
                <a:solidFill>
                  <a:srgbClr val="58585A"/>
                </a:solidFill>
                <a:ea typeface="ＭＳ Ｐゴシック" panose="020B0600070205080204" pitchFamily="50" charset="-128"/>
              </a:rPr>
              <a:t>◎恩恵を受ける人々に関与してもらう。</a:t>
            </a:r>
          </a:p>
          <a:p>
            <a:pPr marL="0" indent="0" algn="just">
              <a:buNone/>
            </a:pPr>
            <a:r>
              <a:rPr lang="ja-JP" altLang="en-US" sz="2200" dirty="0">
                <a:solidFill>
                  <a:srgbClr val="58585A"/>
                </a:solidFill>
                <a:ea typeface="ＭＳ Ｐゴシック" panose="020B0600070205080204" pitchFamily="50" charset="-128"/>
              </a:rPr>
              <a:t>◎研修、教育、呼びかけを行う。</a:t>
            </a:r>
          </a:p>
          <a:p>
            <a:pPr marL="0" indent="0" algn="just">
              <a:buNone/>
            </a:pPr>
            <a:r>
              <a:rPr lang="ja-JP" altLang="en-US" sz="2200" dirty="0">
                <a:solidFill>
                  <a:srgbClr val="58585A"/>
                </a:solidFill>
                <a:ea typeface="ＭＳ Ｐゴシック" panose="020B0600070205080204" pitchFamily="50" charset="-128"/>
              </a:rPr>
              <a:t>◎現地で物資を調達する。</a:t>
            </a:r>
          </a:p>
          <a:p>
            <a:pPr marL="0" indent="0" algn="just">
              <a:buNone/>
            </a:pPr>
            <a:r>
              <a:rPr lang="ja-JP" altLang="en-US" sz="2200" dirty="0">
                <a:solidFill>
                  <a:srgbClr val="58585A"/>
                </a:solidFill>
                <a:ea typeface="ＭＳ Ｐゴシック" panose="020B0600070205080204" pitchFamily="50" charset="-128"/>
              </a:rPr>
              <a:t>◎現地の資金源を確保する。</a:t>
            </a:r>
          </a:p>
          <a:p>
            <a:pPr marL="0" indent="0" algn="just">
              <a:buNone/>
            </a:pPr>
            <a:r>
              <a:rPr lang="ja-JP" altLang="en-US" sz="2200" dirty="0">
                <a:solidFill>
                  <a:srgbClr val="58585A"/>
                </a:solidFill>
                <a:ea typeface="ＭＳ Ｐゴシック" panose="020B0600070205080204" pitchFamily="50" charset="-128"/>
              </a:rPr>
              <a:t>◎モニタリングと評価を欠かさない。</a:t>
            </a:r>
          </a:p>
        </p:txBody>
      </p:sp>
    </p:spTree>
    <p:extLst>
      <p:ext uri="{BB962C8B-B14F-4D97-AF65-F5344CB8AC3E}">
        <p14:creationId xmlns:p14="http://schemas.microsoft.com/office/powerpoint/2010/main" val="2310993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766855" y="1641774"/>
            <a:ext cx="8883728" cy="772120"/>
          </a:xfrm>
        </p:spPr>
        <p:txBody>
          <a:bodyPr>
            <a:normAutofit lnSpcReduction="10000"/>
          </a:bodyPr>
          <a:lstStyle/>
          <a:p>
            <a:pPr marL="0" indent="0">
              <a:buNone/>
            </a:pPr>
            <a:r>
              <a:rPr lang="ja-JP" altLang="en-US" sz="2250" b="1" dirty="0"/>
              <a:t>報告書提出、資金提供等の義務を怠ると、新たな補助金が承認されないだけでなく、進行中のプロジェクトの実施もできなくなることがあります。</a:t>
            </a:r>
            <a:endParaRPr lang="en-US" altLang="ja-JP" sz="2250" b="1" dirty="0"/>
          </a:p>
        </p:txBody>
      </p:sp>
      <p:sp>
        <p:nvSpPr>
          <p:cNvPr id="7" name="タイトル 1">
            <a:extLst>
              <a:ext uri="{FF2B5EF4-FFF2-40B4-BE49-F238E27FC236}">
                <a16:creationId xmlns:a16="http://schemas.microsoft.com/office/drawing/2014/main" id="{575287CF-0E75-48E2-AF24-30D96ADAABB4}"/>
              </a:ext>
            </a:extLst>
          </p:cNvPr>
          <p:cNvSpPr txBox="1">
            <a:spLocks/>
          </p:cNvSpPr>
          <p:nvPr/>
        </p:nvSpPr>
        <p:spPr>
          <a:xfrm>
            <a:off x="2832259" y="152400"/>
            <a:ext cx="6768941" cy="775098"/>
          </a:xfrm>
          <a:prstGeom prst="rect">
            <a:avLst/>
          </a:prstGeom>
        </p:spPr>
        <p:txBody>
          <a:bodyPr vert="horz" lIns="91440" tIns="45720" rIns="91440" bIns="45720" rtlCol="0" anchor="ctr">
            <a:noAutofit/>
          </a:bodyPr>
          <a:lstStyle>
            <a:lvl1pPr algn="l" defTabSz="514350" rtl="0" eaLnBrk="1" latinLnBrk="0" hangingPunct="1">
              <a:lnSpc>
                <a:spcPct val="90000"/>
              </a:lnSpc>
              <a:spcBef>
                <a:spcPct val="0"/>
              </a:spcBef>
              <a:buNone/>
              <a:defRPr sz="2475" kern="1200">
                <a:solidFill>
                  <a:schemeClr val="tx1"/>
                </a:solidFill>
                <a:latin typeface="+mj-lt"/>
                <a:ea typeface="+mj-ea"/>
                <a:cs typeface="+mj-cs"/>
              </a:defRPr>
            </a:lvl1pPr>
          </a:lstStyle>
          <a:p>
            <a:pPr algn="ctr"/>
            <a:r>
              <a:rPr lang="ja-JP" altLang="en-US" sz="3600" b="1" dirty="0">
                <a:solidFill>
                  <a:srgbClr val="FF3399"/>
                </a:solidFill>
                <a:effectLst>
                  <a:outerShdw blurRad="38100" dist="38100" dir="2700000" algn="tl">
                    <a:srgbClr val="000000">
                      <a:alpha val="43137"/>
                    </a:srgbClr>
                  </a:outerShdw>
                </a:effectLst>
                <a:latin typeface="Calibri"/>
                <a:ea typeface="ＭＳ Ｐゴシック" panose="020B0600070205080204" pitchFamily="50" charset="-128"/>
              </a:rPr>
              <a:t>グローバル補助金</a:t>
            </a:r>
          </a:p>
        </p:txBody>
      </p:sp>
      <p:sp>
        <p:nvSpPr>
          <p:cNvPr id="11" name="タイトル 1">
            <a:extLst>
              <a:ext uri="{FF2B5EF4-FFF2-40B4-BE49-F238E27FC236}">
                <a16:creationId xmlns:a16="http://schemas.microsoft.com/office/drawing/2014/main" id="{D808E02D-2D29-4088-B60C-B129809C7F2C}"/>
              </a:ext>
            </a:extLst>
          </p:cNvPr>
          <p:cNvSpPr txBox="1">
            <a:spLocks/>
          </p:cNvSpPr>
          <p:nvPr/>
        </p:nvSpPr>
        <p:spPr>
          <a:xfrm>
            <a:off x="1447800" y="1134170"/>
            <a:ext cx="4267200" cy="507605"/>
          </a:xfrm>
          <a:prstGeom prst="rect">
            <a:avLst/>
          </a:prstGeom>
        </p:spPr>
        <p:txBody>
          <a:bodyPr vert="horz" lIns="91440" tIns="45720" rIns="91440" bIns="45720" rtlCol="0" anchor="ctr">
            <a:noAutofit/>
          </a:bodyPr>
          <a:lstStyle>
            <a:lvl1pPr algn="l" defTabSz="514350" rtl="0" eaLnBrk="1" latinLnBrk="0" hangingPunct="1">
              <a:lnSpc>
                <a:spcPct val="90000"/>
              </a:lnSpc>
              <a:spcBef>
                <a:spcPct val="0"/>
              </a:spcBef>
              <a:buNone/>
              <a:defRPr sz="2475" kern="1200">
                <a:solidFill>
                  <a:schemeClr val="tx1"/>
                </a:solidFill>
                <a:latin typeface="+mj-lt"/>
                <a:ea typeface="+mj-ea"/>
                <a:cs typeface="+mj-cs"/>
              </a:defRPr>
            </a:lvl1pPr>
          </a:lstStyle>
          <a:p>
            <a:pPr algn="ctr"/>
            <a:r>
              <a:rPr lang="ja-JP" altLang="en-US" sz="2400" b="1" dirty="0">
                <a:solidFill>
                  <a:srgbClr val="4BACC6">
                    <a:lumMod val="75000"/>
                  </a:srgbClr>
                </a:solidFill>
                <a:effectLst>
                  <a:outerShdw blurRad="38100" dist="38100" dir="2700000" algn="tl">
                    <a:srgbClr val="000000">
                      <a:alpha val="43137"/>
                    </a:srgbClr>
                  </a:outerShdw>
                </a:effectLst>
                <a:latin typeface="Calibri"/>
                <a:ea typeface="ＭＳ Ｐゴシック" panose="020B0600070205080204" pitchFamily="50" charset="-128"/>
              </a:rPr>
              <a:t>７</a:t>
            </a:r>
            <a:r>
              <a:rPr lang="en-US" altLang="ja-JP" sz="2400" b="1" dirty="0">
                <a:solidFill>
                  <a:srgbClr val="4BACC6">
                    <a:lumMod val="75000"/>
                  </a:srgbClr>
                </a:solidFill>
                <a:effectLst>
                  <a:outerShdw blurRad="38100" dist="38100" dir="2700000" algn="tl">
                    <a:srgbClr val="000000">
                      <a:alpha val="43137"/>
                    </a:srgbClr>
                  </a:outerShdw>
                </a:effectLst>
                <a:latin typeface="Calibri"/>
                <a:ea typeface="ＭＳ Ｐゴシック" panose="020B0600070205080204" pitchFamily="50" charset="-128"/>
              </a:rPr>
              <a:t>. </a:t>
            </a:r>
            <a:r>
              <a:rPr lang="ja-JP" altLang="en-US" sz="2400" b="1" dirty="0">
                <a:solidFill>
                  <a:srgbClr val="4BACC6">
                    <a:lumMod val="75000"/>
                  </a:srgbClr>
                </a:solidFill>
                <a:effectLst>
                  <a:outerShdw blurRad="38100" dist="38100" dir="2700000" algn="tl">
                    <a:srgbClr val="000000">
                      <a:alpha val="43137"/>
                    </a:srgbClr>
                  </a:outerShdw>
                </a:effectLst>
                <a:latin typeface="Calibri"/>
                <a:ea typeface="ＭＳ Ｐゴシック" panose="020B0600070205080204" pitchFamily="50" charset="-128"/>
              </a:rPr>
              <a:t>注意していただきたいこと</a:t>
            </a:r>
          </a:p>
        </p:txBody>
      </p:sp>
      <p:sp>
        <p:nvSpPr>
          <p:cNvPr id="12" name="コンテンツ プレースホルダー 2">
            <a:extLst>
              <a:ext uri="{FF2B5EF4-FFF2-40B4-BE49-F238E27FC236}">
                <a16:creationId xmlns:a16="http://schemas.microsoft.com/office/drawing/2014/main" id="{318404C3-BE35-4AF8-A8E6-AE18D0C9722D}"/>
              </a:ext>
            </a:extLst>
          </p:cNvPr>
          <p:cNvSpPr txBox="1">
            <a:spLocks/>
          </p:cNvSpPr>
          <p:nvPr/>
        </p:nvSpPr>
        <p:spPr>
          <a:xfrm>
            <a:off x="1949528" y="2403009"/>
            <a:ext cx="8534400" cy="172045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rgbClr val="005DAA"/>
                </a:solidFill>
                <a:latin typeface="Georgia"/>
                <a:ea typeface="+mn-ea"/>
                <a:cs typeface="Georgia"/>
              </a:defRPr>
            </a:lvl1pPr>
            <a:lvl2pPr marL="742950" indent="-285750" algn="l" defTabSz="457200" rtl="0" eaLnBrk="1" latinLnBrk="0" hangingPunct="1">
              <a:spcBef>
                <a:spcPct val="20000"/>
              </a:spcBef>
              <a:buFont typeface="Arial"/>
              <a:buChar char="–"/>
              <a:defRPr sz="2800" kern="1200">
                <a:solidFill>
                  <a:srgbClr val="005DAA"/>
                </a:solidFill>
                <a:latin typeface="Georgia"/>
                <a:ea typeface="+mn-ea"/>
                <a:cs typeface="Georgia"/>
              </a:defRPr>
            </a:lvl2pPr>
            <a:lvl3pPr marL="1143000" indent="-228600" algn="l" defTabSz="457200" rtl="0" eaLnBrk="1" latinLnBrk="0" hangingPunct="1">
              <a:spcBef>
                <a:spcPct val="20000"/>
              </a:spcBef>
              <a:buFont typeface="Arial"/>
              <a:buChar char="•"/>
              <a:defRPr sz="2400" kern="1200">
                <a:solidFill>
                  <a:srgbClr val="005DAA"/>
                </a:solidFill>
                <a:latin typeface="Georgia"/>
                <a:ea typeface="+mn-ea"/>
                <a:cs typeface="Georgia"/>
              </a:defRPr>
            </a:lvl3pPr>
            <a:lvl4pPr marL="1600200" indent="-228600" algn="l" defTabSz="457200" rtl="0" eaLnBrk="1" latinLnBrk="0" hangingPunct="1">
              <a:spcBef>
                <a:spcPct val="20000"/>
              </a:spcBef>
              <a:buFont typeface="Arial"/>
              <a:buChar char="–"/>
              <a:defRPr sz="2000" kern="1200">
                <a:solidFill>
                  <a:srgbClr val="005DAA"/>
                </a:solidFill>
                <a:latin typeface="Georgia"/>
                <a:ea typeface="+mn-ea"/>
                <a:cs typeface="Georgia"/>
              </a:defRPr>
            </a:lvl4pPr>
            <a:lvl5pPr marL="2057400" indent="-228600" algn="l" defTabSz="457200" rtl="0" eaLnBrk="1" latinLnBrk="0" hangingPunct="1">
              <a:spcBef>
                <a:spcPct val="20000"/>
              </a:spcBef>
              <a:buFont typeface="Arial"/>
              <a:buChar char="»"/>
              <a:defRPr sz="2000" kern="1200">
                <a:solidFill>
                  <a:srgbClr val="005DAA"/>
                </a:solidFill>
                <a:latin typeface="Georgia"/>
                <a:ea typeface="+mn-ea"/>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kumimoji="0" lang="ja-JP" altLang="en-US" sz="1800" b="1" dirty="0">
                <a:solidFill>
                  <a:srgbClr val="58585A"/>
                </a:solidFill>
                <a:ea typeface="ＭＳ Ｐゴシック" panose="020B0600070205080204" pitchFamily="50" charset="-128"/>
              </a:rPr>
              <a:t>● </a:t>
            </a:r>
            <a:r>
              <a:rPr kumimoji="0" lang="ja-JP" altLang="ja-JP" sz="1800" b="1" dirty="0">
                <a:solidFill>
                  <a:srgbClr val="58585A"/>
                </a:solidFill>
                <a:ea typeface="ＭＳ Ｐゴシック" panose="020B0600070205080204" pitchFamily="50" charset="-128"/>
              </a:rPr>
              <a:t>数年前、ある</a:t>
            </a:r>
            <a:r>
              <a:rPr kumimoji="0" lang="ja-JP" altLang="en-US" sz="1800" b="1" dirty="0">
                <a:solidFill>
                  <a:srgbClr val="58585A"/>
                </a:solidFill>
                <a:ea typeface="ＭＳ Ｐゴシック" panose="020B0600070205080204" pitchFamily="50" charset="-128"/>
              </a:rPr>
              <a:t>海外</a:t>
            </a:r>
            <a:r>
              <a:rPr kumimoji="0" lang="ja-JP" altLang="ja-JP" sz="1800" b="1" dirty="0">
                <a:solidFill>
                  <a:srgbClr val="58585A"/>
                </a:solidFill>
                <a:ea typeface="ＭＳ Ｐゴシック" panose="020B0600070205080204" pitchFamily="50" charset="-128"/>
              </a:rPr>
              <a:t>の地区</a:t>
            </a:r>
            <a:r>
              <a:rPr kumimoji="0" lang="ja-JP" altLang="en-US" sz="1800" b="1" dirty="0">
                <a:solidFill>
                  <a:srgbClr val="58585A"/>
                </a:solidFill>
                <a:ea typeface="ＭＳ Ｐゴシック" panose="020B0600070205080204" pitchFamily="50" charset="-128"/>
              </a:rPr>
              <a:t>・</a:t>
            </a:r>
            <a:r>
              <a:rPr kumimoji="0" lang="ja-JP" altLang="ja-JP" sz="1800" b="1" dirty="0">
                <a:solidFill>
                  <a:srgbClr val="58585A"/>
                </a:solidFill>
                <a:ea typeface="ＭＳ Ｐゴシック" panose="020B0600070205080204" pitchFamily="50" charset="-128"/>
              </a:rPr>
              <a:t>クラブとのプロジェクトを実施中にロータリー財団から</a:t>
            </a:r>
            <a:endParaRPr kumimoji="0" lang="en-US" altLang="ja-JP" sz="1800" b="1" dirty="0">
              <a:solidFill>
                <a:srgbClr val="58585A"/>
              </a:solidFill>
              <a:ea typeface="ＭＳ Ｐゴシック" panose="020B0600070205080204" pitchFamily="50" charset="-128"/>
            </a:endParaRPr>
          </a:p>
          <a:p>
            <a:pPr marL="0" indent="0" algn="just">
              <a:buNone/>
            </a:pPr>
            <a:r>
              <a:rPr kumimoji="0" lang="en-US" altLang="ja-JP" sz="1800" b="1" dirty="0">
                <a:solidFill>
                  <a:srgbClr val="58585A"/>
                </a:solidFill>
                <a:ea typeface="ＭＳ Ｐゴシック" panose="020B0600070205080204" pitchFamily="50" charset="-128"/>
              </a:rPr>
              <a:t>     </a:t>
            </a:r>
            <a:r>
              <a:rPr kumimoji="0" lang="ja-JP" altLang="en-US" sz="1800" b="1" dirty="0">
                <a:solidFill>
                  <a:srgbClr val="FF66CC"/>
                </a:solidFill>
                <a:ea typeface="ＭＳ Ｐゴシック" panose="020B0600070205080204" pitchFamily="50" charset="-128"/>
              </a:rPr>
              <a:t>「</a:t>
            </a:r>
            <a:r>
              <a:rPr kumimoji="0" lang="ja-JP" altLang="ja-JP" sz="1800" b="1" dirty="0">
                <a:solidFill>
                  <a:srgbClr val="FF66CC"/>
                </a:solidFill>
                <a:ea typeface="ＭＳ Ｐゴシック" panose="020B0600070205080204" pitchFamily="50" charset="-128"/>
              </a:rPr>
              <a:t>資金凍結</a:t>
            </a:r>
            <a:r>
              <a:rPr kumimoji="0" lang="ja-JP" altLang="en-US" sz="1800" b="1" dirty="0">
                <a:solidFill>
                  <a:srgbClr val="FF66CC"/>
                </a:solidFill>
                <a:ea typeface="ＭＳ Ｐゴシック" panose="020B0600070205080204" pitchFamily="50" charset="-128"/>
              </a:rPr>
              <a:t>」</a:t>
            </a:r>
            <a:r>
              <a:rPr kumimoji="0" lang="ja-JP" altLang="ja-JP" sz="1800" b="1" dirty="0">
                <a:solidFill>
                  <a:srgbClr val="58585A"/>
                </a:solidFill>
                <a:ea typeface="ＭＳ Ｐゴシック" panose="020B0600070205080204" pitchFamily="50" charset="-128"/>
              </a:rPr>
              <a:t>の通知が来ました。その原因を調べてみると、</a:t>
            </a:r>
            <a:r>
              <a:rPr kumimoji="0" lang="ja-JP" altLang="en-US" sz="1800" b="1" dirty="0">
                <a:solidFill>
                  <a:srgbClr val="58585A"/>
                </a:solidFill>
                <a:ea typeface="ＭＳ Ｐゴシック" panose="020B0600070205080204" pitchFamily="50" charset="-128"/>
              </a:rPr>
              <a:t>相手</a:t>
            </a:r>
            <a:r>
              <a:rPr kumimoji="0" lang="ja-JP" altLang="ja-JP" sz="1800" b="1" dirty="0">
                <a:solidFill>
                  <a:srgbClr val="58585A"/>
                </a:solidFill>
                <a:ea typeface="ＭＳ Ｐゴシック" panose="020B0600070205080204" pitchFamily="50" charset="-128"/>
              </a:rPr>
              <a:t>地区が行っていた</a:t>
            </a:r>
            <a:endParaRPr kumimoji="0" lang="en-US" altLang="ja-JP" sz="1800" b="1" dirty="0">
              <a:solidFill>
                <a:srgbClr val="58585A"/>
              </a:solidFill>
              <a:ea typeface="ＭＳ Ｐゴシック" panose="020B0600070205080204" pitchFamily="50" charset="-128"/>
            </a:endParaRPr>
          </a:p>
          <a:p>
            <a:pPr marL="0" indent="0" algn="just">
              <a:buNone/>
            </a:pPr>
            <a:r>
              <a:rPr kumimoji="0" lang="en-US" altLang="ja-JP" sz="1800" b="1" dirty="0">
                <a:solidFill>
                  <a:srgbClr val="58585A"/>
                </a:solidFill>
                <a:ea typeface="ＭＳ Ｐゴシック" panose="020B0600070205080204" pitchFamily="50" charset="-128"/>
              </a:rPr>
              <a:t>     </a:t>
            </a:r>
            <a:r>
              <a:rPr kumimoji="0" lang="ja-JP" altLang="ja-JP" sz="1800" b="1" dirty="0">
                <a:solidFill>
                  <a:srgbClr val="58585A"/>
                </a:solidFill>
                <a:ea typeface="ＭＳ Ｐゴシック" panose="020B0600070205080204" pitchFamily="50" charset="-128"/>
              </a:rPr>
              <a:t>別</a:t>
            </a:r>
            <a:r>
              <a:rPr kumimoji="0" lang="en-US" altLang="ja-JP" sz="1800" b="1" dirty="0">
                <a:solidFill>
                  <a:srgbClr val="58585A"/>
                </a:solidFill>
                <a:ea typeface="ＭＳ Ｐゴシック" panose="020B0600070205080204" pitchFamily="50" charset="-128"/>
              </a:rPr>
              <a:t> </a:t>
            </a:r>
            <a:r>
              <a:rPr kumimoji="0" lang="ja-JP" altLang="ja-JP" sz="1800" b="1" dirty="0">
                <a:solidFill>
                  <a:srgbClr val="58585A"/>
                </a:solidFill>
                <a:ea typeface="ＭＳ Ｐゴシック" panose="020B0600070205080204" pitchFamily="50" charset="-128"/>
              </a:rPr>
              <a:t>のプロジェクトの最終報告書に瑕疵</a:t>
            </a:r>
            <a:r>
              <a:rPr kumimoji="0" lang="ja-JP" altLang="en-US" sz="1000" dirty="0">
                <a:solidFill>
                  <a:srgbClr val="58585A"/>
                </a:solidFill>
                <a:ea typeface="ＭＳ Ｐゴシック" panose="020B0600070205080204" pitchFamily="50" charset="-128"/>
              </a:rPr>
              <a:t>かし</a:t>
            </a:r>
            <a:r>
              <a:rPr kumimoji="0" lang="ja-JP" altLang="ja-JP" sz="1800" b="1" dirty="0">
                <a:solidFill>
                  <a:srgbClr val="58585A"/>
                </a:solidFill>
                <a:ea typeface="ＭＳ Ｐゴシック" panose="020B0600070205080204" pitchFamily="50" charset="-128"/>
              </a:rPr>
              <a:t>があ</a:t>
            </a:r>
            <a:r>
              <a:rPr kumimoji="0" lang="ja-JP" altLang="en-US" sz="1800" b="1" dirty="0">
                <a:solidFill>
                  <a:srgbClr val="58585A"/>
                </a:solidFill>
                <a:ea typeface="ＭＳ Ｐゴシック" panose="020B0600070205080204" pitchFamily="50" charset="-128"/>
              </a:rPr>
              <a:t>ったことが</a:t>
            </a:r>
            <a:r>
              <a:rPr kumimoji="0" lang="ja-JP" altLang="ja-JP" sz="1800" b="1" dirty="0">
                <a:solidFill>
                  <a:srgbClr val="58585A"/>
                </a:solidFill>
                <a:ea typeface="ＭＳ Ｐゴシック" panose="020B0600070205080204" pitchFamily="50" charset="-128"/>
              </a:rPr>
              <a:t>分かりました。</a:t>
            </a:r>
            <a:endParaRPr kumimoji="0" lang="en-US" altLang="ja-JP" sz="1800" b="1" dirty="0">
              <a:solidFill>
                <a:srgbClr val="58585A"/>
              </a:solidFill>
              <a:ea typeface="ＭＳ Ｐゴシック" panose="020B0600070205080204" pitchFamily="50" charset="-128"/>
            </a:endParaRPr>
          </a:p>
          <a:p>
            <a:pPr marL="0" indent="0" algn="just">
              <a:buNone/>
            </a:pPr>
            <a:r>
              <a:rPr kumimoji="0" lang="ja-JP" altLang="en-US" sz="1800" b="1" dirty="0">
                <a:solidFill>
                  <a:srgbClr val="58585A"/>
                </a:solidFill>
                <a:ea typeface="ＭＳ Ｐゴシック" panose="020B0600070205080204" pitchFamily="50" charset="-128"/>
              </a:rPr>
              <a:t>　 　その結果、相手地区だけでなく</a:t>
            </a:r>
            <a:r>
              <a:rPr kumimoji="0" lang="ja-JP" altLang="ja-JP" sz="1800" b="1" dirty="0">
                <a:solidFill>
                  <a:srgbClr val="58585A"/>
                </a:solidFill>
                <a:ea typeface="ＭＳ Ｐゴシック" panose="020B0600070205080204" pitchFamily="50" charset="-128"/>
              </a:rPr>
              <a:t>当地区</a:t>
            </a:r>
            <a:r>
              <a:rPr kumimoji="0" lang="ja-JP" altLang="en-US" sz="1800" b="1" dirty="0">
                <a:solidFill>
                  <a:srgbClr val="58585A"/>
                </a:solidFill>
                <a:ea typeface="ＭＳ Ｐゴシック" panose="020B0600070205080204" pitchFamily="50" charset="-128"/>
              </a:rPr>
              <a:t>も</a:t>
            </a:r>
            <a:r>
              <a:rPr kumimoji="0" lang="ja-JP" altLang="ja-JP" sz="1800" b="1" dirty="0">
                <a:solidFill>
                  <a:srgbClr val="58585A"/>
                </a:solidFill>
                <a:ea typeface="ＭＳ Ｐゴシック" panose="020B0600070205080204" pitchFamily="50" charset="-128"/>
              </a:rPr>
              <a:t>連帯責任を問われ</a:t>
            </a:r>
            <a:r>
              <a:rPr kumimoji="0" lang="ja-JP" altLang="en-US" sz="1800" b="1" dirty="0">
                <a:solidFill>
                  <a:srgbClr val="58585A"/>
                </a:solidFill>
                <a:ea typeface="ＭＳ Ｐゴシック" panose="020B0600070205080204" pitchFamily="50" charset="-128"/>
              </a:rPr>
              <a:t>、</a:t>
            </a:r>
            <a:r>
              <a:rPr kumimoji="0" lang="ja-JP" altLang="ja-JP" sz="1800" b="1" dirty="0">
                <a:solidFill>
                  <a:srgbClr val="FF66CC"/>
                </a:solidFill>
                <a:ea typeface="ＭＳ Ｐゴシック" panose="020B0600070205080204" pitchFamily="50" charset="-128"/>
              </a:rPr>
              <a:t>２～３ヵ月活動休止</a:t>
            </a:r>
            <a:r>
              <a:rPr kumimoji="0" lang="ja-JP" altLang="ja-JP" sz="1800" b="1" dirty="0">
                <a:solidFill>
                  <a:srgbClr val="58585A"/>
                </a:solidFill>
                <a:ea typeface="ＭＳ Ｐゴシック" panose="020B0600070205080204" pitchFamily="50" charset="-128"/>
              </a:rPr>
              <a:t>に</a:t>
            </a:r>
            <a:endParaRPr kumimoji="0" lang="en-US" altLang="ja-JP" sz="1800" b="1" dirty="0">
              <a:solidFill>
                <a:srgbClr val="58585A"/>
              </a:solidFill>
              <a:ea typeface="ＭＳ Ｐゴシック" panose="020B0600070205080204" pitchFamily="50" charset="-128"/>
            </a:endParaRPr>
          </a:p>
          <a:p>
            <a:pPr marL="0" indent="0" algn="just">
              <a:buNone/>
            </a:pPr>
            <a:r>
              <a:rPr kumimoji="0" lang="ja-JP" altLang="en-US" sz="1800" b="1" dirty="0">
                <a:solidFill>
                  <a:srgbClr val="58585A"/>
                </a:solidFill>
                <a:ea typeface="ＭＳ Ｐゴシック" panose="020B0600070205080204" pitchFamily="50" charset="-128"/>
              </a:rPr>
              <a:t>　　</a:t>
            </a:r>
            <a:r>
              <a:rPr kumimoji="0" lang="ja-JP" altLang="ja-JP" sz="1800" b="1" dirty="0">
                <a:solidFill>
                  <a:srgbClr val="58585A"/>
                </a:solidFill>
                <a:ea typeface="ＭＳ Ｐゴシック" panose="020B0600070205080204" pitchFamily="50" charset="-128"/>
              </a:rPr>
              <a:t>追い込まれました。</a:t>
            </a:r>
          </a:p>
        </p:txBody>
      </p:sp>
      <p:sp>
        <p:nvSpPr>
          <p:cNvPr id="13" name="コンテンツ プレースホルダー 2">
            <a:extLst>
              <a:ext uri="{FF2B5EF4-FFF2-40B4-BE49-F238E27FC236}">
                <a16:creationId xmlns:a16="http://schemas.microsoft.com/office/drawing/2014/main" id="{B591E319-F196-4F0C-B25C-32D02FFD07E1}"/>
              </a:ext>
            </a:extLst>
          </p:cNvPr>
          <p:cNvSpPr txBox="1">
            <a:spLocks/>
          </p:cNvSpPr>
          <p:nvPr/>
        </p:nvSpPr>
        <p:spPr>
          <a:xfrm>
            <a:off x="1941519" y="4191001"/>
            <a:ext cx="8534400" cy="172045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rgbClr val="005DAA"/>
                </a:solidFill>
                <a:latin typeface="Georgia"/>
                <a:ea typeface="+mn-ea"/>
                <a:cs typeface="Georgia"/>
              </a:defRPr>
            </a:lvl1pPr>
            <a:lvl2pPr marL="742950" indent="-285750" algn="l" defTabSz="457200" rtl="0" eaLnBrk="1" latinLnBrk="0" hangingPunct="1">
              <a:spcBef>
                <a:spcPct val="20000"/>
              </a:spcBef>
              <a:buFont typeface="Arial"/>
              <a:buChar char="–"/>
              <a:defRPr sz="2800" kern="1200">
                <a:solidFill>
                  <a:srgbClr val="005DAA"/>
                </a:solidFill>
                <a:latin typeface="Georgia"/>
                <a:ea typeface="+mn-ea"/>
                <a:cs typeface="Georgia"/>
              </a:defRPr>
            </a:lvl2pPr>
            <a:lvl3pPr marL="1143000" indent="-228600" algn="l" defTabSz="457200" rtl="0" eaLnBrk="1" latinLnBrk="0" hangingPunct="1">
              <a:spcBef>
                <a:spcPct val="20000"/>
              </a:spcBef>
              <a:buFont typeface="Arial"/>
              <a:buChar char="•"/>
              <a:defRPr sz="2400" kern="1200">
                <a:solidFill>
                  <a:srgbClr val="005DAA"/>
                </a:solidFill>
                <a:latin typeface="Georgia"/>
                <a:ea typeface="+mn-ea"/>
                <a:cs typeface="Georgia"/>
              </a:defRPr>
            </a:lvl3pPr>
            <a:lvl4pPr marL="1600200" indent="-228600" algn="l" defTabSz="457200" rtl="0" eaLnBrk="1" latinLnBrk="0" hangingPunct="1">
              <a:spcBef>
                <a:spcPct val="20000"/>
              </a:spcBef>
              <a:buFont typeface="Arial"/>
              <a:buChar char="–"/>
              <a:defRPr sz="2000" kern="1200">
                <a:solidFill>
                  <a:srgbClr val="005DAA"/>
                </a:solidFill>
                <a:latin typeface="Georgia"/>
                <a:ea typeface="+mn-ea"/>
                <a:cs typeface="Georgia"/>
              </a:defRPr>
            </a:lvl4pPr>
            <a:lvl5pPr marL="2057400" indent="-228600" algn="l" defTabSz="457200" rtl="0" eaLnBrk="1" latinLnBrk="0" hangingPunct="1">
              <a:spcBef>
                <a:spcPct val="20000"/>
              </a:spcBef>
              <a:buFont typeface="Arial"/>
              <a:buChar char="»"/>
              <a:defRPr sz="2000" kern="1200">
                <a:solidFill>
                  <a:srgbClr val="005DAA"/>
                </a:solidFill>
                <a:latin typeface="Georgia"/>
                <a:ea typeface="+mn-ea"/>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kumimoji="0" lang="ja-JP" altLang="en-US" sz="1800" b="1" dirty="0">
                <a:solidFill>
                  <a:srgbClr val="58585A"/>
                </a:solidFill>
                <a:ea typeface="ＭＳ Ｐゴシック" panose="020B0600070205080204" pitchFamily="50" charset="-128"/>
              </a:rPr>
              <a:t> ● 相手地区とはプロジェクトの実施や資金管理の事だけでなく、報告書の提出などの</a:t>
            </a:r>
            <a:endParaRPr kumimoji="0" lang="en-US" altLang="ja-JP" sz="1800" b="1" dirty="0">
              <a:solidFill>
                <a:srgbClr val="58585A"/>
              </a:solidFill>
              <a:ea typeface="ＭＳ Ｐゴシック" panose="020B0600070205080204" pitchFamily="50" charset="-128"/>
            </a:endParaRPr>
          </a:p>
          <a:p>
            <a:pPr marL="0" indent="0" algn="just">
              <a:buNone/>
            </a:pPr>
            <a:r>
              <a:rPr kumimoji="0" lang="ja-JP" altLang="en-US" sz="1800" b="1" dirty="0">
                <a:solidFill>
                  <a:srgbClr val="58585A"/>
                </a:solidFill>
                <a:ea typeface="ＭＳ Ｐゴシック" panose="020B0600070205080204" pitchFamily="50" charset="-128"/>
              </a:rPr>
              <a:t>　　 オンライン手続きまでキチンと行うとの事前確認（「覚書の締結」）、常に密接な情報</a:t>
            </a:r>
            <a:endParaRPr kumimoji="0" lang="en-US" altLang="ja-JP" sz="1800" b="1" dirty="0">
              <a:solidFill>
                <a:srgbClr val="58585A"/>
              </a:solidFill>
              <a:ea typeface="ＭＳ Ｐゴシック" panose="020B0600070205080204" pitchFamily="50" charset="-128"/>
            </a:endParaRPr>
          </a:p>
          <a:p>
            <a:pPr marL="0" indent="0" algn="just">
              <a:buNone/>
            </a:pPr>
            <a:r>
              <a:rPr kumimoji="0" lang="ja-JP" altLang="en-US" sz="1800" b="1" dirty="0">
                <a:solidFill>
                  <a:srgbClr val="58585A"/>
                </a:solidFill>
                <a:ea typeface="ＭＳ Ｐゴシック" panose="020B0600070205080204" pitchFamily="50" charset="-128"/>
              </a:rPr>
              <a:t>　　交流をする事が 求められます。</a:t>
            </a:r>
            <a:endParaRPr kumimoji="0" lang="en-US" altLang="ja-JP" sz="1800" b="1" dirty="0">
              <a:solidFill>
                <a:srgbClr val="58585A"/>
              </a:solidFill>
              <a:ea typeface="ＭＳ Ｐゴシック" panose="020B0600070205080204" pitchFamily="50" charset="-128"/>
            </a:endParaRPr>
          </a:p>
          <a:p>
            <a:pPr marL="0" indent="0" algn="just">
              <a:buNone/>
            </a:pPr>
            <a:r>
              <a:rPr kumimoji="0" lang="ja-JP" altLang="en-US" sz="1800" b="1" dirty="0">
                <a:solidFill>
                  <a:srgbClr val="58585A"/>
                </a:solidFill>
                <a:ea typeface="ＭＳ Ｐゴシック" panose="020B0600070205080204" pitchFamily="50" charset="-128"/>
              </a:rPr>
              <a:t>　　 また、相手地区にしっかりとした協力団体（</a:t>
            </a:r>
            <a:r>
              <a:rPr kumimoji="0" lang="en-US" altLang="ja-JP" sz="1800" b="1" dirty="0">
                <a:solidFill>
                  <a:srgbClr val="58585A"/>
                </a:solidFill>
                <a:ea typeface="ＭＳ Ｐゴシック" panose="020B0600070205080204" pitchFamily="50" charset="-128"/>
              </a:rPr>
              <a:t>NPO</a:t>
            </a:r>
            <a:r>
              <a:rPr kumimoji="0" lang="ja-JP" altLang="en-US" sz="1800" b="1" dirty="0">
                <a:solidFill>
                  <a:srgbClr val="58585A"/>
                </a:solidFill>
                <a:ea typeface="ＭＳ Ｐゴシック" panose="020B0600070205080204" pitchFamily="50" charset="-128"/>
              </a:rPr>
              <a:t>など）があるかを確認しておくことも</a:t>
            </a:r>
            <a:endParaRPr kumimoji="0" lang="en-US" altLang="ja-JP" sz="1800" b="1" dirty="0">
              <a:solidFill>
                <a:srgbClr val="58585A"/>
              </a:solidFill>
              <a:ea typeface="ＭＳ Ｐゴシック" panose="020B0600070205080204" pitchFamily="50" charset="-128"/>
            </a:endParaRPr>
          </a:p>
          <a:p>
            <a:pPr marL="0" indent="0" algn="just">
              <a:buNone/>
            </a:pPr>
            <a:r>
              <a:rPr kumimoji="0" lang="ja-JP" altLang="en-US" sz="1800" b="1" dirty="0">
                <a:solidFill>
                  <a:srgbClr val="58585A"/>
                </a:solidFill>
                <a:ea typeface="ＭＳ Ｐゴシック" panose="020B0600070205080204" pitchFamily="50" charset="-128"/>
              </a:rPr>
              <a:t>　　大切です。</a:t>
            </a:r>
            <a:endParaRPr kumimoji="0" lang="en-US" altLang="ja-JP" sz="1800" b="1" dirty="0">
              <a:solidFill>
                <a:srgbClr val="58585A"/>
              </a:solidFill>
              <a:ea typeface="ＭＳ Ｐゴシック" panose="020B0600070205080204" pitchFamily="50" charset="-128"/>
            </a:endParaRPr>
          </a:p>
          <a:p>
            <a:pPr marL="0" indent="0" algn="just">
              <a:buNone/>
            </a:pPr>
            <a:endParaRPr kumimoji="0" lang="ja-JP" altLang="ja-JP" sz="1800" b="1" dirty="0">
              <a:solidFill>
                <a:srgbClr val="58585A"/>
              </a:solidFill>
              <a:ea typeface="ＭＳ Ｐゴシック" panose="020B0600070205080204" pitchFamily="50" charset="-128"/>
            </a:endParaRPr>
          </a:p>
        </p:txBody>
      </p:sp>
    </p:spTree>
    <p:extLst>
      <p:ext uri="{BB962C8B-B14F-4D97-AF65-F5344CB8AC3E}">
        <p14:creationId xmlns:p14="http://schemas.microsoft.com/office/powerpoint/2010/main" val="2650641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2884331" y="1150291"/>
            <a:ext cx="7886700" cy="716973"/>
          </a:xfrm>
        </p:spPr>
        <p:txBody>
          <a:bodyPr>
            <a:normAutofit/>
          </a:bodyPr>
          <a:lstStyle/>
          <a:p>
            <a:r>
              <a:rPr kumimoji="1" lang="ja-JP" altLang="en-US" sz="2400" dirty="0"/>
              <a:t>報告書の提出</a:t>
            </a:r>
          </a:p>
        </p:txBody>
      </p:sp>
      <p:sp>
        <p:nvSpPr>
          <p:cNvPr id="3" name="コンテンツ プレースホルダー 2"/>
          <p:cNvSpPr>
            <a:spLocks noGrp="1"/>
          </p:cNvSpPr>
          <p:nvPr>
            <p:ph idx="1"/>
          </p:nvPr>
        </p:nvSpPr>
        <p:spPr>
          <a:xfrm>
            <a:off x="2372983" y="1653186"/>
            <a:ext cx="8142617" cy="4054524"/>
          </a:xfrm>
        </p:spPr>
        <p:txBody>
          <a:bodyPr>
            <a:noAutofit/>
          </a:bodyPr>
          <a:lstStyle/>
          <a:p>
            <a:pPr marL="0" indent="0">
              <a:buNone/>
            </a:pPr>
            <a:r>
              <a:rPr kumimoji="1" lang="ja-JP" altLang="en-US" sz="2000" b="1" dirty="0"/>
              <a:t>地区補助金及びグローバル補助金は、お金が関わるものですから、</a:t>
            </a:r>
            <a:endParaRPr kumimoji="1" lang="en-US" altLang="ja-JP" sz="2000" b="1" dirty="0"/>
          </a:p>
          <a:p>
            <a:pPr marL="0" indent="0">
              <a:buNone/>
            </a:pPr>
            <a:r>
              <a:rPr kumimoji="1" lang="ja-JP" altLang="en-US" sz="2000" b="1" dirty="0"/>
              <a:t>報告書の提出が義務付けられています。</a:t>
            </a:r>
          </a:p>
          <a:p>
            <a:pPr marL="0" indent="0">
              <a:buNone/>
            </a:pPr>
            <a:endParaRPr kumimoji="1" lang="en-US" altLang="ja-JP" sz="2000" b="1" dirty="0"/>
          </a:p>
          <a:p>
            <a:pPr marL="0" indent="0">
              <a:buNone/>
            </a:pPr>
            <a:r>
              <a:rPr kumimoji="1" lang="ja-JP" altLang="en-US" sz="2000" b="1" dirty="0">
                <a:solidFill>
                  <a:srgbClr val="58585A"/>
                </a:solidFill>
              </a:rPr>
              <a:t>●地区補助金は領収書を添付した最終報告書を地区に提出しなければ</a:t>
            </a:r>
            <a:endParaRPr kumimoji="1" lang="en-US" altLang="ja-JP" sz="2000" b="1" dirty="0">
              <a:solidFill>
                <a:srgbClr val="58585A"/>
              </a:solidFill>
            </a:endParaRPr>
          </a:p>
          <a:p>
            <a:pPr marL="0" indent="0">
              <a:buNone/>
            </a:pPr>
            <a:r>
              <a:rPr kumimoji="1" lang="en-US" altLang="ja-JP" sz="2000" b="1" dirty="0">
                <a:solidFill>
                  <a:srgbClr val="58585A"/>
                </a:solidFill>
              </a:rPr>
              <a:t>    </a:t>
            </a:r>
            <a:r>
              <a:rPr kumimoji="1" lang="ja-JP" altLang="en-US" sz="2000" b="1" dirty="0">
                <a:solidFill>
                  <a:srgbClr val="58585A"/>
                </a:solidFill>
              </a:rPr>
              <a:t>なりません。地区はそれらを纏めて財団本部に報告します。</a:t>
            </a:r>
            <a:endParaRPr kumimoji="1" lang="en-US" altLang="ja-JP" sz="2000" b="1" dirty="0">
              <a:solidFill>
                <a:srgbClr val="58585A"/>
              </a:solidFill>
            </a:endParaRPr>
          </a:p>
          <a:p>
            <a:pPr marL="0" indent="0">
              <a:buNone/>
            </a:pPr>
            <a:r>
              <a:rPr kumimoji="1" lang="en-US" altLang="ja-JP" sz="2000" b="1" dirty="0">
                <a:solidFill>
                  <a:srgbClr val="58585A"/>
                </a:solidFill>
              </a:rPr>
              <a:t>    </a:t>
            </a:r>
            <a:r>
              <a:rPr kumimoji="1" lang="ja-JP" altLang="en-US" sz="2000" b="1" dirty="0">
                <a:solidFill>
                  <a:srgbClr val="58585A"/>
                </a:solidFill>
              </a:rPr>
              <a:t>その報告書が承認されて事業は完了します。</a:t>
            </a:r>
            <a:endParaRPr kumimoji="1" lang="en-US" altLang="ja-JP" sz="2000" b="1" dirty="0">
              <a:solidFill>
                <a:srgbClr val="58585A"/>
              </a:solidFill>
            </a:endParaRPr>
          </a:p>
          <a:p>
            <a:pPr marL="0" indent="0">
              <a:buNone/>
            </a:pPr>
            <a:endParaRPr kumimoji="1" lang="ja-JP" altLang="en-US" sz="800" b="1" dirty="0">
              <a:solidFill>
                <a:srgbClr val="58585A"/>
              </a:solidFill>
            </a:endParaRPr>
          </a:p>
          <a:p>
            <a:pPr marL="0" indent="0">
              <a:buNone/>
            </a:pPr>
            <a:r>
              <a:rPr kumimoji="1" lang="ja-JP" altLang="en-US" sz="2000" b="1" dirty="0">
                <a:solidFill>
                  <a:srgbClr val="58585A"/>
                </a:solidFill>
              </a:rPr>
              <a:t>●特に、グローバル補助金は</a:t>
            </a:r>
            <a:r>
              <a:rPr kumimoji="1" lang="ja-JP" altLang="en-US" sz="2000" b="1" dirty="0">
                <a:solidFill>
                  <a:srgbClr val="FF66CC"/>
                </a:solidFill>
              </a:rPr>
              <a:t>海外の地区、クラブ</a:t>
            </a:r>
            <a:r>
              <a:rPr kumimoji="1" lang="ja-JP" altLang="en-US" sz="2000" b="1" dirty="0">
                <a:solidFill>
                  <a:srgbClr val="58585A"/>
                </a:solidFill>
              </a:rPr>
              <a:t>との間の書類に</a:t>
            </a:r>
            <a:endParaRPr kumimoji="1" lang="en-US" altLang="ja-JP" sz="2000" b="1" dirty="0">
              <a:solidFill>
                <a:srgbClr val="58585A"/>
              </a:solidFill>
            </a:endParaRPr>
          </a:p>
          <a:p>
            <a:pPr marL="0" indent="0">
              <a:buNone/>
            </a:pPr>
            <a:r>
              <a:rPr kumimoji="1" lang="ja-JP" altLang="en-US" sz="2000" b="1" dirty="0">
                <a:solidFill>
                  <a:srgbClr val="58585A"/>
                </a:solidFill>
              </a:rPr>
              <a:t>　 オンラインでの確認作業が必要です。相手の地区、クラブが関連する</a:t>
            </a:r>
            <a:endParaRPr kumimoji="1" lang="en-US" altLang="ja-JP" sz="2000" b="1" dirty="0">
              <a:solidFill>
                <a:srgbClr val="58585A"/>
              </a:solidFill>
            </a:endParaRPr>
          </a:p>
          <a:p>
            <a:pPr marL="0" indent="0">
              <a:buNone/>
            </a:pPr>
            <a:r>
              <a:rPr kumimoji="1" lang="en-US" altLang="ja-JP" sz="2000" b="1" dirty="0">
                <a:solidFill>
                  <a:srgbClr val="58585A"/>
                </a:solidFill>
              </a:rPr>
              <a:t>   </a:t>
            </a:r>
            <a:r>
              <a:rPr kumimoji="1" lang="ja-JP" altLang="en-US" sz="2000" b="1" dirty="0">
                <a:solidFill>
                  <a:srgbClr val="58585A"/>
                </a:solidFill>
              </a:rPr>
              <a:t>事業に過失があると、連帯責任でペナルティを課せられることがあるので</a:t>
            </a:r>
            <a:endParaRPr kumimoji="1" lang="en-US" altLang="ja-JP" sz="2000" b="1" dirty="0">
              <a:solidFill>
                <a:srgbClr val="58585A"/>
              </a:solidFill>
            </a:endParaRPr>
          </a:p>
          <a:p>
            <a:pPr marL="0" indent="0">
              <a:buNone/>
            </a:pPr>
            <a:r>
              <a:rPr kumimoji="1" lang="en-US" altLang="ja-JP" sz="2000" b="1" dirty="0">
                <a:solidFill>
                  <a:srgbClr val="58585A"/>
                </a:solidFill>
              </a:rPr>
              <a:t>   </a:t>
            </a:r>
            <a:r>
              <a:rPr kumimoji="1" lang="ja-JP" altLang="en-US" sz="2000" b="1" dirty="0">
                <a:solidFill>
                  <a:srgbClr val="58585A"/>
                </a:solidFill>
              </a:rPr>
              <a:t>注意をすると同時に密なるコミュニケーションを取らなければなりません。</a:t>
            </a:r>
          </a:p>
        </p:txBody>
      </p:sp>
      <p:sp>
        <p:nvSpPr>
          <p:cNvPr id="7" name="タイトル 1">
            <a:extLst>
              <a:ext uri="{FF2B5EF4-FFF2-40B4-BE49-F238E27FC236}">
                <a16:creationId xmlns:a16="http://schemas.microsoft.com/office/drawing/2014/main" id="{FB03CDCF-38CC-4A9D-93A4-5310E01200D7}"/>
              </a:ext>
            </a:extLst>
          </p:cNvPr>
          <p:cNvSpPr txBox="1">
            <a:spLocks/>
          </p:cNvSpPr>
          <p:nvPr/>
        </p:nvSpPr>
        <p:spPr>
          <a:xfrm>
            <a:off x="2832259" y="152400"/>
            <a:ext cx="6768941" cy="775098"/>
          </a:xfrm>
          <a:prstGeom prst="rect">
            <a:avLst/>
          </a:prstGeom>
        </p:spPr>
        <p:txBody>
          <a:bodyPr vert="horz" lIns="91440" tIns="45720" rIns="91440" bIns="45720" rtlCol="0" anchor="ctr">
            <a:noAutofit/>
          </a:bodyPr>
          <a:lstStyle>
            <a:lvl1pPr algn="l" defTabSz="514350" rtl="0" eaLnBrk="1" latinLnBrk="0" hangingPunct="1">
              <a:lnSpc>
                <a:spcPct val="90000"/>
              </a:lnSpc>
              <a:spcBef>
                <a:spcPct val="0"/>
              </a:spcBef>
              <a:buNone/>
              <a:defRPr sz="2475" kern="1200">
                <a:solidFill>
                  <a:schemeClr val="tx1"/>
                </a:solidFill>
                <a:latin typeface="+mj-lt"/>
                <a:ea typeface="+mj-ea"/>
                <a:cs typeface="+mj-cs"/>
              </a:defRPr>
            </a:lvl1pPr>
          </a:lstStyle>
          <a:p>
            <a:pPr algn="ctr"/>
            <a:r>
              <a:rPr lang="ja-JP" altLang="en-US" sz="3600" b="1" dirty="0">
                <a:solidFill>
                  <a:srgbClr val="FF3399"/>
                </a:solidFill>
                <a:effectLst>
                  <a:outerShdw blurRad="38100" dist="38100" dir="2700000" algn="tl">
                    <a:srgbClr val="000000">
                      <a:alpha val="43137"/>
                    </a:srgbClr>
                  </a:outerShdw>
                </a:effectLst>
                <a:latin typeface="Calibri"/>
                <a:ea typeface="ＭＳ Ｐゴシック" panose="020B0600070205080204" pitchFamily="50" charset="-128"/>
              </a:rPr>
              <a:t>補助金報告書の提出</a:t>
            </a:r>
          </a:p>
        </p:txBody>
      </p:sp>
    </p:spTree>
    <p:extLst>
      <p:ext uri="{BB962C8B-B14F-4D97-AF65-F5344CB8AC3E}">
        <p14:creationId xmlns:p14="http://schemas.microsoft.com/office/powerpoint/2010/main" val="3676729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38496" y="1131096"/>
            <a:ext cx="6900863" cy="994172"/>
          </a:xfrm>
        </p:spPr>
        <p:txBody>
          <a:bodyPr>
            <a:normAutofit/>
          </a:bodyPr>
          <a:lstStyle/>
          <a:p>
            <a:r>
              <a:rPr kumimoji="1" lang="ja-JP" altLang="en-US" sz="3038" dirty="0"/>
              <a:t>最後に・・・</a:t>
            </a:r>
          </a:p>
        </p:txBody>
      </p:sp>
      <p:sp>
        <p:nvSpPr>
          <p:cNvPr id="3" name="コンテンツ プレースホルダ 2"/>
          <p:cNvSpPr>
            <a:spLocks noGrp="1"/>
          </p:cNvSpPr>
          <p:nvPr>
            <p:ph idx="1"/>
          </p:nvPr>
        </p:nvSpPr>
        <p:spPr>
          <a:xfrm>
            <a:off x="1282045" y="2125268"/>
            <a:ext cx="8757314" cy="3455400"/>
          </a:xfrm>
        </p:spPr>
        <p:txBody>
          <a:bodyPr>
            <a:noAutofit/>
          </a:bodyPr>
          <a:lstStyle/>
          <a:p>
            <a:pPr>
              <a:buNone/>
            </a:pPr>
            <a:r>
              <a:rPr kumimoji="1" lang="ja-JP" altLang="en-US" sz="2500" b="1" dirty="0"/>
              <a:t>  本日述べてきた補助金の財源は</a:t>
            </a:r>
            <a:endParaRPr kumimoji="1" lang="en-US" altLang="ja-JP" sz="2500" b="1" dirty="0"/>
          </a:p>
          <a:p>
            <a:pPr>
              <a:buNone/>
            </a:pPr>
            <a:endParaRPr kumimoji="1" lang="en-US" altLang="ja-JP" sz="2500" b="1" dirty="0"/>
          </a:p>
          <a:p>
            <a:pPr>
              <a:buNone/>
            </a:pPr>
            <a:r>
              <a:rPr kumimoji="1" lang="ja-JP" altLang="en-US" sz="2500" b="1" dirty="0"/>
              <a:t>　　　　すべて皆さんから財団への年次寄付金です　</a:t>
            </a:r>
            <a:r>
              <a:rPr kumimoji="1" lang="en-US" altLang="ja-JP" sz="2500" b="1" dirty="0"/>
              <a:t>!</a:t>
            </a:r>
            <a:endParaRPr kumimoji="1" lang="ja-JP" altLang="en-US" sz="2500" b="1" dirty="0"/>
          </a:p>
          <a:p>
            <a:pPr>
              <a:buNone/>
            </a:pPr>
            <a:endParaRPr kumimoji="1" lang="ja-JP" altLang="en-US" sz="2500" b="1" dirty="0"/>
          </a:p>
          <a:p>
            <a:pPr>
              <a:buNone/>
            </a:pPr>
            <a:r>
              <a:rPr kumimoji="1" lang="ja-JP" altLang="en-US" sz="2500" b="1" dirty="0"/>
              <a:t>  　　　１人でも多くの方から　</a:t>
            </a:r>
            <a:r>
              <a:rPr kumimoji="1" lang="en-US" altLang="ja-JP" sz="2500" b="1" dirty="0"/>
              <a:t>!</a:t>
            </a:r>
            <a:r>
              <a:rPr kumimoji="1" lang="ja-JP" altLang="en-US" sz="2500" b="1" dirty="0"/>
              <a:t>　少しでも多くのご寄付を　</a:t>
            </a:r>
            <a:r>
              <a:rPr kumimoji="1" lang="en-US" altLang="ja-JP" sz="2500" b="1" dirty="0"/>
              <a:t>!</a:t>
            </a:r>
          </a:p>
          <a:p>
            <a:pPr>
              <a:buNone/>
            </a:pPr>
            <a:endParaRPr kumimoji="1" lang="en-US" altLang="ja-JP" sz="2500" b="1" dirty="0"/>
          </a:p>
          <a:p>
            <a:pPr>
              <a:buNone/>
            </a:pPr>
            <a:r>
              <a:rPr kumimoji="1" lang="ja-JP" altLang="en-US" sz="2500" b="1" dirty="0"/>
              <a:t>　　　　　　　皆様の温かい支援をお願いします。</a:t>
            </a:r>
          </a:p>
        </p:txBody>
      </p:sp>
      <p:sp>
        <p:nvSpPr>
          <p:cNvPr id="7" name="タイトル 1">
            <a:extLst>
              <a:ext uri="{FF2B5EF4-FFF2-40B4-BE49-F238E27FC236}">
                <a16:creationId xmlns:a16="http://schemas.microsoft.com/office/drawing/2014/main" id="{FF2DADCD-C946-48B9-B78B-3064DC0A8EC4}"/>
              </a:ext>
            </a:extLst>
          </p:cNvPr>
          <p:cNvSpPr txBox="1">
            <a:spLocks/>
          </p:cNvSpPr>
          <p:nvPr/>
        </p:nvSpPr>
        <p:spPr>
          <a:xfrm>
            <a:off x="2832259" y="152400"/>
            <a:ext cx="6768941" cy="775098"/>
          </a:xfrm>
          <a:prstGeom prst="rect">
            <a:avLst/>
          </a:prstGeom>
        </p:spPr>
        <p:txBody>
          <a:bodyPr vert="horz" lIns="91440" tIns="45720" rIns="91440" bIns="45720" rtlCol="0" anchor="ctr">
            <a:noAutofit/>
          </a:bodyPr>
          <a:lstStyle>
            <a:lvl1pPr algn="l" defTabSz="514350" rtl="0" eaLnBrk="1" latinLnBrk="0" hangingPunct="1">
              <a:lnSpc>
                <a:spcPct val="90000"/>
              </a:lnSpc>
              <a:spcBef>
                <a:spcPct val="0"/>
              </a:spcBef>
              <a:buNone/>
              <a:defRPr sz="2475" kern="1200">
                <a:solidFill>
                  <a:schemeClr val="tx1"/>
                </a:solidFill>
                <a:latin typeface="+mj-lt"/>
                <a:ea typeface="+mj-ea"/>
                <a:cs typeface="+mj-cs"/>
              </a:defRPr>
            </a:lvl1pPr>
          </a:lstStyle>
          <a:p>
            <a:pPr algn="ctr"/>
            <a:r>
              <a:rPr lang="ja-JP" altLang="en-US" sz="3600" b="1" dirty="0">
                <a:solidFill>
                  <a:srgbClr val="FF3399"/>
                </a:solidFill>
                <a:effectLst>
                  <a:outerShdw blurRad="38100" dist="38100" dir="2700000" algn="tl">
                    <a:srgbClr val="000000">
                      <a:alpha val="43137"/>
                    </a:srgbClr>
                  </a:outerShdw>
                </a:effectLst>
                <a:latin typeface="Calibri"/>
                <a:ea typeface="ＭＳ Ｐゴシック" panose="020B0600070205080204" pitchFamily="50" charset="-128"/>
              </a:rPr>
              <a:t>さいごに・・・</a:t>
            </a:r>
          </a:p>
        </p:txBody>
      </p:sp>
    </p:spTree>
    <p:extLst>
      <p:ext uri="{BB962C8B-B14F-4D97-AF65-F5344CB8AC3E}">
        <p14:creationId xmlns:p14="http://schemas.microsoft.com/office/powerpoint/2010/main" val="1877994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751279" y="1981200"/>
            <a:ext cx="7465712" cy="2438400"/>
          </a:xfrm>
        </p:spPr>
        <p:txBody>
          <a:bodyPr>
            <a:noAutofit/>
          </a:bodyPr>
          <a:lstStyle/>
          <a:p>
            <a:r>
              <a:rPr lang="ja-JP" altLang="ja-JP" sz="2700" dirty="0"/>
              <a:t>補助金セミナーへの出席</a:t>
            </a:r>
            <a:r>
              <a:rPr lang="ja-JP" altLang="ja-JP" sz="2700" dirty="0">
                <a:solidFill>
                  <a:srgbClr val="FF3399"/>
                </a:solidFill>
              </a:rPr>
              <a:t>（本</a:t>
            </a:r>
            <a:r>
              <a:rPr lang="ja-JP" altLang="en-US" sz="2700" dirty="0">
                <a:solidFill>
                  <a:srgbClr val="FF3399"/>
                </a:solidFill>
              </a:rPr>
              <a:t>スライドの確認</a:t>
            </a:r>
            <a:r>
              <a:rPr lang="ja-JP" altLang="ja-JP" sz="2700" dirty="0">
                <a:solidFill>
                  <a:srgbClr val="FF3399"/>
                </a:solidFill>
              </a:rPr>
              <a:t>）</a:t>
            </a:r>
          </a:p>
          <a:p>
            <a:r>
              <a:rPr lang="ja-JP" altLang="ja-JP" sz="2700" dirty="0"/>
              <a:t>署名の入った</a:t>
            </a:r>
            <a:r>
              <a:rPr lang="ja-JP" altLang="ja-JP" sz="2700" dirty="0">
                <a:solidFill>
                  <a:srgbClr val="58585A"/>
                </a:solidFill>
              </a:rPr>
              <a:t>「クラブの覚書（ＭＯＵ）」</a:t>
            </a:r>
            <a:r>
              <a:rPr lang="ja-JP" altLang="ja-JP" sz="2700" dirty="0"/>
              <a:t>を提出</a:t>
            </a:r>
            <a:endParaRPr lang="en-US" altLang="ja-JP" sz="2700" dirty="0"/>
          </a:p>
          <a:p>
            <a:pPr marL="0" indent="0">
              <a:buNone/>
            </a:pPr>
            <a:r>
              <a:rPr lang="en-US" altLang="ja-JP" sz="2700" dirty="0"/>
              <a:t>    </a:t>
            </a:r>
            <a:r>
              <a:rPr lang="ja-JP" altLang="ja-JP" sz="2700" dirty="0">
                <a:solidFill>
                  <a:srgbClr val="FF3399"/>
                </a:solidFill>
              </a:rPr>
              <a:t>（</a:t>
            </a:r>
            <a:r>
              <a:rPr lang="ja-JP" altLang="ja-JP" sz="2700" b="1" dirty="0">
                <a:solidFill>
                  <a:srgbClr val="FF3399"/>
                </a:solidFill>
              </a:rPr>
              <a:t>クラブ会長</a:t>
            </a:r>
            <a:r>
              <a:rPr lang="ja-JP" altLang="en-US" sz="2700" b="1" dirty="0">
                <a:solidFill>
                  <a:srgbClr val="FF3399"/>
                </a:solidFill>
              </a:rPr>
              <a:t>及び</a:t>
            </a:r>
            <a:r>
              <a:rPr lang="ja-JP" altLang="ja-JP" sz="2700" b="1" dirty="0">
                <a:solidFill>
                  <a:srgbClr val="FF3399"/>
                </a:solidFill>
              </a:rPr>
              <a:t>会長エレクト</a:t>
            </a:r>
            <a:r>
              <a:rPr lang="ja-JP" altLang="ja-JP" sz="2700" dirty="0">
                <a:solidFill>
                  <a:srgbClr val="FF3399"/>
                </a:solidFill>
              </a:rPr>
              <a:t>）</a:t>
            </a:r>
          </a:p>
          <a:p>
            <a:r>
              <a:rPr lang="ja-JP" altLang="ja-JP" sz="2700" dirty="0"/>
              <a:t>財団年次寄付</a:t>
            </a:r>
            <a:r>
              <a:rPr lang="ja-JP" altLang="en-US" sz="2700" dirty="0"/>
              <a:t>を行なっている事</a:t>
            </a:r>
            <a:endParaRPr lang="en-US" altLang="ja-JP" sz="2700" dirty="0"/>
          </a:p>
          <a:p>
            <a:pPr marL="0" indent="0">
              <a:buNone/>
            </a:pPr>
            <a:r>
              <a:rPr lang="ja-JP" altLang="en-US" sz="2600" dirty="0"/>
              <a:t>　 （いわゆる</a:t>
            </a:r>
            <a:r>
              <a:rPr lang="ja-JP" altLang="en-US" sz="2600" b="1" dirty="0">
                <a:solidFill>
                  <a:srgbClr val="FF3399"/>
                </a:solidFill>
              </a:rPr>
              <a:t>“寄付ゼロ”クラブ</a:t>
            </a:r>
            <a:r>
              <a:rPr lang="ja-JP" altLang="en-US" sz="2600" dirty="0"/>
              <a:t>は資格がありません）</a:t>
            </a:r>
            <a:endParaRPr kumimoji="1" lang="ja-JP" altLang="en-US" sz="2600" dirty="0"/>
          </a:p>
        </p:txBody>
      </p:sp>
      <p:sp>
        <p:nvSpPr>
          <p:cNvPr id="6" name="タイトル 1">
            <a:extLst>
              <a:ext uri="{FF2B5EF4-FFF2-40B4-BE49-F238E27FC236}">
                <a16:creationId xmlns:a16="http://schemas.microsoft.com/office/drawing/2014/main" id="{3415CF92-6A96-4E50-8A30-D81696FAFA86}"/>
              </a:ext>
            </a:extLst>
          </p:cNvPr>
          <p:cNvSpPr txBox="1">
            <a:spLocks/>
          </p:cNvSpPr>
          <p:nvPr/>
        </p:nvSpPr>
        <p:spPr>
          <a:xfrm>
            <a:off x="3124200" y="228601"/>
            <a:ext cx="6527482" cy="583403"/>
          </a:xfrm>
          <a:prstGeom prst="rect">
            <a:avLst/>
          </a:prstGeom>
        </p:spPr>
        <p:txBody>
          <a:bodyPr vert="horz" lIns="91440" tIns="45720" rIns="91440" bIns="45720" rtlCol="0" anchor="ctr">
            <a:noAutofit/>
          </a:bodyPr>
          <a:lstStyle>
            <a:lvl1pPr algn="l" defTabSz="514350" rtl="0" eaLnBrk="1" latinLnBrk="0" hangingPunct="1">
              <a:lnSpc>
                <a:spcPct val="90000"/>
              </a:lnSpc>
              <a:spcBef>
                <a:spcPct val="0"/>
              </a:spcBef>
              <a:buNone/>
              <a:defRPr sz="2475" kern="1200">
                <a:solidFill>
                  <a:schemeClr val="tx1"/>
                </a:solidFill>
                <a:latin typeface="+mj-lt"/>
                <a:ea typeface="+mj-ea"/>
                <a:cs typeface="+mj-cs"/>
              </a:defRPr>
            </a:lvl1pPr>
          </a:lstStyle>
          <a:p>
            <a:pPr algn="ctr"/>
            <a:r>
              <a:rPr lang="ja-JP" altLang="en-US" sz="3200" dirty="0">
                <a:solidFill>
                  <a:srgbClr val="FF3399"/>
                </a:solidFill>
                <a:effectLst>
                  <a:outerShdw blurRad="38100" dist="38100" dir="2700000" algn="tl">
                    <a:srgbClr val="000000">
                      <a:alpha val="43137"/>
                    </a:srgbClr>
                  </a:outerShdw>
                </a:effectLst>
                <a:latin typeface="Calibri"/>
                <a:ea typeface="ＭＳ Ｐゴシック" panose="020B0600070205080204" pitchFamily="50" charset="-128"/>
              </a:rPr>
              <a:t>クラブの参加資格認定</a:t>
            </a:r>
          </a:p>
        </p:txBody>
      </p:sp>
      <p:sp>
        <p:nvSpPr>
          <p:cNvPr id="12" name="角丸四角形 1">
            <a:extLst>
              <a:ext uri="{FF2B5EF4-FFF2-40B4-BE49-F238E27FC236}">
                <a16:creationId xmlns:a16="http://schemas.microsoft.com/office/drawing/2014/main" id="{A17A2148-19D1-42DD-879D-B8F724FAA0C4}"/>
              </a:ext>
            </a:extLst>
          </p:cNvPr>
          <p:cNvSpPr/>
          <p:nvPr/>
        </p:nvSpPr>
        <p:spPr>
          <a:xfrm>
            <a:off x="2558891" y="1600201"/>
            <a:ext cx="7658100" cy="3589750"/>
          </a:xfrm>
          <a:prstGeom prst="roundRect">
            <a:avLst>
              <a:gd name="adj" fmla="val 9739"/>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85763" fontAlgn="ctr">
              <a:spcBef>
                <a:spcPct val="0"/>
              </a:spcBef>
              <a:spcAft>
                <a:spcPct val="0"/>
              </a:spcAft>
              <a:defRPr/>
            </a:pPr>
            <a:endParaRPr lang="ja-JP" altLang="en-US" sz="760">
              <a:solidFill>
                <a:prstClr val="white"/>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532799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C8B17091-09AA-4AD3-8C7F-3219E3AF5DDC}"/>
              </a:ext>
            </a:extLst>
          </p:cNvPr>
          <p:cNvSpPr>
            <a:spLocks noGrp="1"/>
          </p:cNvSpPr>
          <p:nvPr>
            <p:ph type="ftr" sz="quarter" idx="11"/>
          </p:nvPr>
        </p:nvSpPr>
        <p:spPr/>
        <p:txBody>
          <a:bodyPr/>
          <a:lstStyle/>
          <a:p>
            <a:pPr fontAlgn="base">
              <a:spcBef>
                <a:spcPct val="0"/>
              </a:spcBef>
              <a:spcAft>
                <a:spcPct val="0"/>
              </a:spcAft>
            </a:pPr>
            <a:endParaRPr lang="vi-VN" sz="2400" dirty="0">
              <a:solidFill>
                <a:prstClr val="black"/>
              </a:solidFill>
              <a:latin typeface="Arial" charset="0"/>
              <a:ea typeface="ＭＳ Ｐゴシック" charset="-128"/>
            </a:endParaRPr>
          </a:p>
        </p:txBody>
      </p:sp>
      <p:sp>
        <p:nvSpPr>
          <p:cNvPr id="5" name="タイトル 1">
            <a:extLst>
              <a:ext uri="{FF2B5EF4-FFF2-40B4-BE49-F238E27FC236}">
                <a16:creationId xmlns:a16="http://schemas.microsoft.com/office/drawing/2014/main" id="{B35AC065-7515-4758-BAF1-AD55CBF29EE5}"/>
              </a:ext>
            </a:extLst>
          </p:cNvPr>
          <p:cNvSpPr>
            <a:spLocks noGrp="1"/>
          </p:cNvSpPr>
          <p:nvPr>
            <p:ph type="title"/>
          </p:nvPr>
        </p:nvSpPr>
        <p:spPr>
          <a:xfrm>
            <a:off x="2908459" y="163054"/>
            <a:ext cx="6527482" cy="583403"/>
          </a:xfrm>
        </p:spPr>
        <p:txBody>
          <a:bodyPr>
            <a:noAutofit/>
          </a:bodyPr>
          <a:lstStyle/>
          <a:p>
            <a:pPr algn="ctr"/>
            <a:r>
              <a:rPr kumimoji="1" lang="ja-JP" altLang="en-US" sz="3200" dirty="0">
                <a:solidFill>
                  <a:srgbClr val="FF3399"/>
                </a:solidFill>
                <a:effectLst>
                  <a:outerShdw blurRad="38100" dist="38100" dir="2700000" algn="tl">
                    <a:srgbClr val="000000">
                      <a:alpha val="43137"/>
                    </a:srgbClr>
                  </a:outerShdw>
                </a:effectLst>
              </a:rPr>
              <a:t>補助金申請にあたっての主な注意点</a:t>
            </a:r>
          </a:p>
        </p:txBody>
      </p:sp>
      <p:sp>
        <p:nvSpPr>
          <p:cNvPr id="7" name="コンテンツ プレースホルダー 2">
            <a:extLst>
              <a:ext uri="{FF2B5EF4-FFF2-40B4-BE49-F238E27FC236}">
                <a16:creationId xmlns:a16="http://schemas.microsoft.com/office/drawing/2014/main" id="{F9C62F67-0A5B-4C75-8E70-F056F5A6D1FF}"/>
              </a:ext>
            </a:extLst>
          </p:cNvPr>
          <p:cNvSpPr txBox="1">
            <a:spLocks/>
          </p:cNvSpPr>
          <p:nvPr/>
        </p:nvSpPr>
        <p:spPr>
          <a:xfrm>
            <a:off x="1796823" y="1373460"/>
            <a:ext cx="8598354" cy="4493940"/>
          </a:xfrm>
          <a:prstGeom prst="rect">
            <a:avLst/>
          </a:prstGeom>
        </p:spPr>
        <p:txBody>
          <a:bodyPr vert="horz" lIns="91440" tIns="45720" rIns="91440" bIns="45720" rtlCol="0">
            <a:normAutofit fontScale="92500" lnSpcReduction="10000"/>
          </a:bodyPr>
          <a:lstStyle>
            <a:lvl1pPr marL="96441" indent="-96441" algn="l" defTabSz="385763" rtl="0" eaLnBrk="1" latinLnBrk="0" hangingPunct="1">
              <a:lnSpc>
                <a:spcPct val="90000"/>
              </a:lnSpc>
              <a:spcBef>
                <a:spcPts val="422"/>
              </a:spcBef>
              <a:buFont typeface="Arial" panose="020B0604020202020204" pitchFamily="34" charset="0"/>
              <a:buChar char="•"/>
              <a:defRPr sz="1181" kern="1200">
                <a:solidFill>
                  <a:schemeClr val="tx1"/>
                </a:solidFill>
                <a:latin typeface="+mn-lt"/>
                <a:ea typeface="+mn-ea"/>
                <a:cs typeface="+mn-cs"/>
              </a:defRPr>
            </a:lvl1pPr>
            <a:lvl2pPr marL="289322" indent="-96441" algn="l" defTabSz="385763" rtl="0" eaLnBrk="1" latinLnBrk="0" hangingPunct="1">
              <a:lnSpc>
                <a:spcPct val="90000"/>
              </a:lnSpc>
              <a:spcBef>
                <a:spcPts val="211"/>
              </a:spcBef>
              <a:buFont typeface="Arial" panose="020B0604020202020204" pitchFamily="34" charset="0"/>
              <a:buChar char="•"/>
              <a:defRPr sz="1013" kern="1200">
                <a:solidFill>
                  <a:schemeClr val="tx1"/>
                </a:solidFill>
                <a:latin typeface="+mn-lt"/>
                <a:ea typeface="+mn-ea"/>
                <a:cs typeface="+mn-cs"/>
              </a:defRPr>
            </a:lvl2pPr>
            <a:lvl3pPr marL="482204" indent="-96441" algn="l" defTabSz="385763" rtl="0" eaLnBrk="1" latinLnBrk="0" hangingPunct="1">
              <a:lnSpc>
                <a:spcPct val="90000"/>
              </a:lnSpc>
              <a:spcBef>
                <a:spcPts val="211"/>
              </a:spcBef>
              <a:buFont typeface="Arial" panose="020B0604020202020204" pitchFamily="34" charset="0"/>
              <a:buChar char="•"/>
              <a:defRPr sz="844" kern="1200">
                <a:solidFill>
                  <a:schemeClr val="tx1"/>
                </a:solidFill>
                <a:latin typeface="+mn-lt"/>
                <a:ea typeface="+mn-ea"/>
                <a:cs typeface="+mn-cs"/>
              </a:defRPr>
            </a:lvl3pPr>
            <a:lvl4pPr marL="675085"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4pPr>
            <a:lvl5pPr marL="867966"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5pPr>
            <a:lvl6pPr marL="1060847"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6pPr>
            <a:lvl7pPr marL="1253729"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7pPr>
            <a:lvl8pPr marL="1446610"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8pPr>
            <a:lvl9pPr marL="1639491"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9pPr>
          </a:lstStyle>
          <a:p>
            <a:pPr marL="385763" indent="-385763">
              <a:buFont typeface="Arial" panose="020B0604020202020204" pitchFamily="34" charset="0"/>
              <a:buAutoNum type="arabicPeriod"/>
              <a:defRPr/>
            </a:pPr>
            <a:r>
              <a:rPr lang="ja-JP" altLang="en-US" sz="2300" b="1" dirty="0">
                <a:solidFill>
                  <a:prstClr val="black">
                    <a:lumMod val="65000"/>
                    <a:lumOff val="35000"/>
                  </a:prstClr>
                </a:solidFill>
                <a:latin typeface="Calibri"/>
                <a:ea typeface="ＭＳ Ｐゴシック" panose="020B0600070205080204" pitchFamily="50" charset="-128"/>
              </a:rPr>
              <a:t>承認後にプロジェクトを開始すること。承認前に経費が発生しては</a:t>
            </a:r>
            <a:endParaRPr lang="en-US" altLang="ja-JP" sz="2300" b="1" dirty="0">
              <a:solidFill>
                <a:prstClr val="black">
                  <a:lumMod val="65000"/>
                  <a:lumOff val="35000"/>
                </a:prstClr>
              </a:solidFill>
              <a:latin typeface="Calibri"/>
              <a:ea typeface="ＭＳ Ｐゴシック" panose="020B0600070205080204" pitchFamily="50" charset="-128"/>
            </a:endParaRPr>
          </a:p>
          <a:p>
            <a:pPr marL="0" indent="0">
              <a:buNone/>
              <a:defRPr/>
            </a:pPr>
            <a:r>
              <a:rPr lang="ja-JP" altLang="en-US" sz="2300" b="1" dirty="0">
                <a:solidFill>
                  <a:prstClr val="black">
                    <a:lumMod val="65000"/>
                    <a:lumOff val="35000"/>
                  </a:prstClr>
                </a:solidFill>
                <a:latin typeface="Calibri"/>
                <a:ea typeface="ＭＳ Ｐゴシック" panose="020B0600070205080204" pitchFamily="50" charset="-128"/>
              </a:rPr>
              <a:t>       ならない。　  </a:t>
            </a:r>
            <a:endParaRPr lang="en-US" altLang="ja-JP" sz="1700" b="1" dirty="0">
              <a:solidFill>
                <a:prstClr val="black">
                  <a:lumMod val="65000"/>
                  <a:lumOff val="35000"/>
                </a:prstClr>
              </a:solidFill>
              <a:latin typeface="Calibri"/>
              <a:ea typeface="ＭＳ Ｐゴシック" panose="020B0600070205080204" pitchFamily="50" charset="-128"/>
            </a:endParaRPr>
          </a:p>
          <a:p>
            <a:pPr marL="0" indent="0">
              <a:buNone/>
              <a:defRPr/>
            </a:pPr>
            <a:endParaRPr lang="en-US" altLang="ja-JP" sz="900" dirty="0">
              <a:solidFill>
                <a:prstClr val="black">
                  <a:lumMod val="65000"/>
                  <a:lumOff val="35000"/>
                </a:prstClr>
              </a:solidFill>
              <a:latin typeface="Calibri"/>
              <a:ea typeface="ＭＳ Ｐゴシック" panose="020B0600070205080204" pitchFamily="50" charset="-128"/>
            </a:endParaRPr>
          </a:p>
          <a:p>
            <a:pPr marL="342900" indent="-342900">
              <a:buFont typeface="Arial" panose="020B0604020202020204" pitchFamily="34" charset="0"/>
              <a:buAutoNum type="arabicPeriod" startAt="2"/>
              <a:defRPr/>
            </a:pPr>
            <a:r>
              <a:rPr lang="ja-JP" altLang="en-US" sz="2300" b="1" spc="-75" dirty="0">
                <a:solidFill>
                  <a:prstClr val="black">
                    <a:lumMod val="65000"/>
                    <a:lumOff val="35000"/>
                  </a:prstClr>
                </a:solidFill>
                <a:latin typeface="Calibri"/>
                <a:ea typeface="ＭＳ Ｐゴシック" panose="020B0600070205080204" pitchFamily="50" charset="-128"/>
              </a:rPr>
              <a:t>地区補助金からの資金を利用したプロジェクトと活動はすべて、  </a:t>
            </a:r>
            <a:endParaRPr lang="en-US" altLang="ja-JP" sz="2300" b="1" spc="-75" dirty="0">
              <a:solidFill>
                <a:prstClr val="black">
                  <a:lumMod val="65000"/>
                  <a:lumOff val="35000"/>
                </a:prstClr>
              </a:solidFill>
              <a:latin typeface="Calibri"/>
              <a:ea typeface="ＭＳ Ｐゴシック" panose="020B0600070205080204" pitchFamily="50" charset="-128"/>
            </a:endParaRPr>
          </a:p>
          <a:p>
            <a:pPr marL="0" indent="0">
              <a:buNone/>
              <a:defRPr/>
            </a:pPr>
            <a:r>
              <a:rPr lang="en-US" altLang="ja-JP" sz="2300" b="1" spc="-75" dirty="0">
                <a:solidFill>
                  <a:prstClr val="black">
                    <a:lumMod val="65000"/>
                    <a:lumOff val="35000"/>
                  </a:prstClr>
                </a:solidFill>
                <a:latin typeface="Calibri"/>
                <a:ea typeface="ＭＳ Ｐゴシック" panose="020B0600070205080204" pitchFamily="50" charset="-128"/>
              </a:rPr>
              <a:t>       </a:t>
            </a:r>
            <a:r>
              <a:rPr lang="ja-JP" altLang="en-US" sz="2300" b="1" spc="-75" dirty="0">
                <a:solidFill>
                  <a:prstClr val="black">
                    <a:lumMod val="65000"/>
                    <a:lumOff val="35000"/>
                  </a:prstClr>
                </a:solidFill>
                <a:latin typeface="Calibri"/>
                <a:ea typeface="ＭＳ Ｐゴシック" panose="020B0600070205080204" pitchFamily="50" charset="-128"/>
              </a:rPr>
              <a:t>財団が支給してから</a:t>
            </a:r>
            <a:r>
              <a:rPr lang="en-US" altLang="ja-JP" sz="2300" b="1" spc="-75" dirty="0">
                <a:solidFill>
                  <a:prstClr val="black">
                    <a:lumMod val="65000"/>
                    <a:lumOff val="35000"/>
                  </a:prstClr>
                </a:solidFill>
                <a:latin typeface="Calibri"/>
                <a:ea typeface="ＭＳ Ｐゴシック" panose="020B0600070205080204" pitchFamily="50" charset="-128"/>
              </a:rPr>
              <a:t>24</a:t>
            </a:r>
            <a:r>
              <a:rPr lang="ja-JP" altLang="en-US" sz="2300" b="1" spc="-75" dirty="0">
                <a:solidFill>
                  <a:prstClr val="black">
                    <a:lumMod val="65000"/>
                    <a:lumOff val="35000"/>
                  </a:prstClr>
                </a:solidFill>
                <a:latin typeface="Calibri"/>
                <a:ea typeface="ＭＳ Ｐゴシック" panose="020B0600070205080204" pitchFamily="50" charset="-128"/>
              </a:rPr>
              <a:t>カ月以内に完了する必要がある。   </a:t>
            </a:r>
            <a:endParaRPr lang="en-US" altLang="ja-JP" sz="1700" b="1" spc="-75" dirty="0">
              <a:solidFill>
                <a:prstClr val="black">
                  <a:lumMod val="65000"/>
                  <a:lumOff val="35000"/>
                </a:prstClr>
              </a:solidFill>
              <a:latin typeface="Calibri"/>
              <a:ea typeface="ＭＳ Ｐゴシック" panose="020B0600070205080204" pitchFamily="50" charset="-128"/>
            </a:endParaRPr>
          </a:p>
          <a:p>
            <a:pPr marL="0" indent="0">
              <a:buNone/>
              <a:defRPr/>
            </a:pPr>
            <a:r>
              <a:rPr lang="ja-JP" altLang="en-US" sz="1800" dirty="0">
                <a:solidFill>
                  <a:sysClr val="windowText" lastClr="000000"/>
                </a:solidFill>
                <a:effectLst>
                  <a:outerShdw blurRad="38100" dist="38100" dir="2700000" algn="tl">
                    <a:srgbClr val="000000">
                      <a:alpha val="43137"/>
                    </a:srgbClr>
                  </a:outerShdw>
                </a:effectLst>
                <a:latin typeface="Calibri"/>
                <a:ea typeface="ＭＳ Ｐゴシック" panose="020B0600070205080204" pitchFamily="50" charset="-128"/>
              </a:rPr>
              <a:t>　　</a:t>
            </a:r>
            <a:r>
              <a:rPr lang="ja-JP" altLang="en-US" sz="1800" b="1" dirty="0">
                <a:solidFill>
                  <a:sysClr val="windowText" lastClr="000000"/>
                </a:solidFill>
                <a:effectLst>
                  <a:outerShdw blurRad="38100" dist="38100" dir="2700000" algn="tl">
                    <a:srgbClr val="000000">
                      <a:alpha val="43137"/>
                    </a:srgbClr>
                  </a:outerShdw>
                </a:effectLst>
                <a:latin typeface="Calibri"/>
                <a:ea typeface="ＭＳ Ｐゴシック" panose="020B0600070205080204" pitchFamily="50" charset="-128"/>
              </a:rPr>
              <a:t>　   </a:t>
            </a:r>
            <a:r>
              <a:rPr lang="ja-JP" altLang="en-US" sz="1800" b="1" dirty="0">
                <a:solidFill>
                  <a:srgbClr val="FF3399"/>
                </a:solidFill>
                <a:effectLst>
                  <a:outerShdw blurRad="38100" dist="38100" dir="2700000" algn="tl">
                    <a:srgbClr val="000000">
                      <a:alpha val="43137"/>
                    </a:srgbClr>
                  </a:outerShdw>
                </a:effectLst>
                <a:latin typeface="Calibri"/>
                <a:ea typeface="ＭＳ Ｐゴシック" panose="020B0600070205080204" pitchFamily="50" charset="-128"/>
              </a:rPr>
              <a:t>　  </a:t>
            </a:r>
            <a:endParaRPr lang="en-US" altLang="ja-JP" sz="1800" b="1" dirty="0">
              <a:solidFill>
                <a:srgbClr val="FF3399"/>
              </a:solidFill>
              <a:effectLst>
                <a:outerShdw blurRad="38100" dist="38100" dir="2700000" algn="tl">
                  <a:srgbClr val="000000">
                    <a:alpha val="43137"/>
                  </a:srgbClr>
                </a:outerShdw>
              </a:effectLst>
              <a:latin typeface="Calibri"/>
              <a:ea typeface="ＭＳ Ｐゴシック" panose="020B0600070205080204" pitchFamily="50" charset="-128"/>
            </a:endParaRPr>
          </a:p>
          <a:p>
            <a:pPr marL="0" indent="0">
              <a:buNone/>
              <a:defRPr/>
            </a:pPr>
            <a:r>
              <a:rPr lang="en-US" altLang="ja-JP" sz="1800" b="1" dirty="0">
                <a:solidFill>
                  <a:srgbClr val="FF3399"/>
                </a:solidFill>
                <a:latin typeface="Calibri"/>
                <a:ea typeface="ＭＳ Ｐゴシック" panose="020B0600070205080204" pitchFamily="50" charset="-128"/>
              </a:rPr>
              <a:t>            </a:t>
            </a:r>
            <a:r>
              <a:rPr lang="ja-JP" altLang="en-US" sz="2200" b="1" u="sng" dirty="0">
                <a:solidFill>
                  <a:srgbClr val="FF3399"/>
                </a:solidFill>
                <a:latin typeface="Calibri"/>
                <a:ea typeface="ＭＳ Ｐゴシック" panose="020B0600070205080204" pitchFamily="50" charset="-128"/>
              </a:rPr>
              <a:t>継続事業不可。同じ事業を繰り返してはいけない。</a:t>
            </a:r>
            <a:endParaRPr lang="en-US" altLang="ja-JP" sz="2200" b="1" u="sng" dirty="0">
              <a:solidFill>
                <a:srgbClr val="FF3399"/>
              </a:solidFill>
              <a:latin typeface="Calibri"/>
              <a:ea typeface="ＭＳ Ｐゴシック" panose="020B0600070205080204" pitchFamily="50" charset="-128"/>
            </a:endParaRPr>
          </a:p>
          <a:p>
            <a:pPr marL="0" indent="0">
              <a:buNone/>
              <a:defRPr/>
            </a:pPr>
            <a:endParaRPr lang="en-US" altLang="ja-JP" sz="825" b="1" u="sng" dirty="0">
              <a:solidFill>
                <a:srgbClr val="FF3399"/>
              </a:solidFill>
              <a:effectLst>
                <a:outerShdw blurRad="38100" dist="38100" dir="2700000" algn="tl">
                  <a:srgbClr val="000000">
                    <a:alpha val="43137"/>
                  </a:srgbClr>
                </a:outerShdw>
              </a:effectLst>
              <a:latin typeface="Calibri"/>
              <a:ea typeface="ＭＳ Ｐゴシック" panose="020B0600070205080204" pitchFamily="50" charset="-128"/>
            </a:endParaRPr>
          </a:p>
          <a:p>
            <a:pPr marL="0" indent="0">
              <a:buNone/>
              <a:defRPr/>
            </a:pPr>
            <a:endParaRPr lang="en-US" altLang="ja-JP" sz="675" dirty="0">
              <a:solidFill>
                <a:sysClr val="windowText" lastClr="000000"/>
              </a:solidFill>
              <a:latin typeface="Calibri"/>
              <a:ea typeface="ＭＳ Ｐゴシック" panose="020B0600070205080204" pitchFamily="50" charset="-128"/>
            </a:endParaRPr>
          </a:p>
          <a:p>
            <a:pPr marL="342900" indent="-342900">
              <a:buFont typeface="Arial" panose="020B0604020202020204" pitchFamily="34" charset="0"/>
              <a:buAutoNum type="arabicPeriod" startAt="3"/>
              <a:defRPr/>
            </a:pPr>
            <a:r>
              <a:rPr lang="ja-JP" altLang="en-US" sz="2300" b="1" dirty="0">
                <a:solidFill>
                  <a:prstClr val="black">
                    <a:lumMod val="65000"/>
                    <a:lumOff val="35000"/>
                  </a:prstClr>
                </a:solidFill>
                <a:latin typeface="Calibri"/>
                <a:ea typeface="ＭＳ Ｐゴシック" panose="020B0600070205080204" pitchFamily="50" charset="-128"/>
              </a:rPr>
              <a:t>現ロータリアンは補助金の受領者または受益者になってはならない </a:t>
            </a:r>
            <a:endParaRPr lang="en-US" altLang="ja-JP" sz="1700" b="1" dirty="0">
              <a:solidFill>
                <a:prstClr val="black">
                  <a:lumMod val="65000"/>
                  <a:lumOff val="35000"/>
                </a:prstClr>
              </a:solidFill>
              <a:latin typeface="Calibri"/>
              <a:ea typeface="ＭＳ Ｐゴシック" panose="020B0600070205080204" pitchFamily="50" charset="-128"/>
            </a:endParaRPr>
          </a:p>
          <a:p>
            <a:pPr marL="0" indent="0">
              <a:buNone/>
              <a:defRPr/>
            </a:pPr>
            <a:endParaRPr lang="en-US" altLang="ja-JP" sz="675" dirty="0">
              <a:solidFill>
                <a:sysClr val="windowText" lastClr="000000"/>
              </a:solidFill>
              <a:latin typeface="Calibri"/>
              <a:ea typeface="ＭＳ Ｐゴシック" panose="020B0600070205080204" pitchFamily="50" charset="-128"/>
            </a:endParaRPr>
          </a:p>
          <a:p>
            <a:pPr marL="0" indent="0">
              <a:buNone/>
              <a:defRPr/>
            </a:pPr>
            <a:r>
              <a:rPr lang="ja-JP" altLang="en-US" sz="1200" dirty="0">
                <a:solidFill>
                  <a:sysClr val="windowText" lastClr="000000"/>
                </a:solidFill>
                <a:latin typeface="Calibri"/>
                <a:ea typeface="ＭＳ Ｐゴシック" panose="020B0600070205080204" pitchFamily="50" charset="-128"/>
              </a:rPr>
              <a:t>　　　　　　 </a:t>
            </a:r>
            <a:r>
              <a:rPr lang="ja-JP" altLang="en-US" sz="2200" b="1" u="sng" dirty="0">
                <a:solidFill>
                  <a:srgbClr val="FF3399"/>
                </a:solidFill>
                <a:latin typeface="Calibri"/>
                <a:ea typeface="ＭＳ Ｐゴシック" panose="020B0600070205080204" pitchFamily="50" charset="-128"/>
              </a:rPr>
              <a:t>ロータリアンが業者として受注、交通費、食事代などを受けることは</a:t>
            </a:r>
            <a:endParaRPr lang="en-US" altLang="ja-JP" sz="2200" b="1" u="sng" dirty="0">
              <a:solidFill>
                <a:srgbClr val="FF3399"/>
              </a:solidFill>
              <a:latin typeface="Calibri"/>
              <a:ea typeface="ＭＳ Ｐゴシック" panose="020B0600070205080204" pitchFamily="50" charset="-128"/>
            </a:endParaRPr>
          </a:p>
          <a:p>
            <a:pPr marL="0" indent="0">
              <a:buNone/>
              <a:defRPr/>
            </a:pPr>
            <a:r>
              <a:rPr lang="ja-JP" altLang="en-US" sz="2200" b="1" dirty="0">
                <a:solidFill>
                  <a:srgbClr val="FF3399"/>
                </a:solidFill>
                <a:latin typeface="Calibri"/>
                <a:ea typeface="ＭＳ Ｐゴシック" panose="020B0600070205080204" pitchFamily="50" charset="-128"/>
              </a:rPr>
              <a:t>         </a:t>
            </a:r>
            <a:r>
              <a:rPr lang="ja-JP" altLang="en-US" sz="2200" b="1" u="sng" dirty="0">
                <a:solidFill>
                  <a:srgbClr val="FF3399"/>
                </a:solidFill>
                <a:latin typeface="Calibri"/>
                <a:ea typeface="ＭＳ Ｐゴシック" panose="020B0600070205080204" pitchFamily="50" charset="-128"/>
              </a:rPr>
              <a:t>できません。 ただし、特別な理由がある場合は事前にご連絡ください。</a:t>
            </a:r>
            <a:endParaRPr lang="en-US" altLang="ja-JP" sz="2200" b="1" u="sng" dirty="0">
              <a:solidFill>
                <a:srgbClr val="FF3399"/>
              </a:solidFill>
              <a:latin typeface="Calibri"/>
              <a:ea typeface="ＭＳ Ｐゴシック" panose="020B0600070205080204" pitchFamily="50" charset="-128"/>
            </a:endParaRPr>
          </a:p>
          <a:p>
            <a:pPr marL="0" indent="0">
              <a:buNone/>
              <a:defRPr/>
            </a:pPr>
            <a:endParaRPr lang="en-US" altLang="ja-JP" sz="1800" b="1" u="sng" dirty="0">
              <a:solidFill>
                <a:srgbClr val="FF3399"/>
              </a:solidFill>
              <a:effectLst>
                <a:outerShdw blurRad="38100" dist="38100" dir="2700000" algn="tl">
                  <a:srgbClr val="000000">
                    <a:alpha val="43137"/>
                  </a:srgbClr>
                </a:outerShdw>
              </a:effectLst>
              <a:latin typeface="Calibri"/>
              <a:ea typeface="ＭＳ Ｐゴシック" panose="020B0600070205080204" pitchFamily="50" charset="-128"/>
            </a:endParaRPr>
          </a:p>
          <a:p>
            <a:pPr marL="0" indent="0">
              <a:buNone/>
              <a:defRPr/>
            </a:pPr>
            <a:r>
              <a:rPr lang="en-US" altLang="ja-JP" sz="2300" b="1" dirty="0">
                <a:solidFill>
                  <a:prstClr val="black">
                    <a:lumMod val="65000"/>
                    <a:lumOff val="35000"/>
                  </a:prstClr>
                </a:solidFill>
                <a:latin typeface="Calibri"/>
                <a:ea typeface="ＭＳ Ｐゴシック" panose="020B0600070205080204" pitchFamily="50" charset="-128"/>
              </a:rPr>
              <a:t> 4.   </a:t>
            </a:r>
            <a:r>
              <a:rPr lang="ja-JP" altLang="en-US" sz="2300" b="1" dirty="0">
                <a:solidFill>
                  <a:prstClr val="black">
                    <a:lumMod val="65000"/>
                    <a:lumOff val="35000"/>
                  </a:prstClr>
                </a:solidFill>
                <a:latin typeface="Calibri"/>
                <a:ea typeface="ＭＳ Ｐゴシック" panose="020B0600070205080204" pitchFamily="50" charset="-128"/>
              </a:rPr>
              <a:t>補助金は、補助金支払い時の</a:t>
            </a:r>
            <a:r>
              <a:rPr lang="en-US" altLang="ja-JP" sz="2300" b="1" dirty="0">
                <a:solidFill>
                  <a:prstClr val="black">
                    <a:lumMod val="65000"/>
                    <a:lumOff val="35000"/>
                  </a:prstClr>
                </a:solidFill>
                <a:latin typeface="Calibri"/>
                <a:ea typeface="ＭＳ Ｐゴシック" panose="020B0600070205080204" pitchFamily="50" charset="-128"/>
              </a:rPr>
              <a:t>RI</a:t>
            </a:r>
            <a:r>
              <a:rPr lang="ja-JP" altLang="en-US" sz="2300" b="1" dirty="0">
                <a:solidFill>
                  <a:prstClr val="black">
                    <a:lumMod val="65000"/>
                    <a:lumOff val="35000"/>
                  </a:prstClr>
                </a:solidFill>
                <a:latin typeface="Calibri"/>
                <a:ea typeface="ＭＳ Ｐゴシック" panose="020B0600070205080204" pitchFamily="50" charset="-128"/>
              </a:rPr>
              <a:t>レートに従って支給される。  </a:t>
            </a:r>
            <a:endParaRPr lang="en-US" altLang="ja-JP" sz="1700" b="1" dirty="0">
              <a:solidFill>
                <a:prstClr val="black">
                  <a:lumMod val="65000"/>
                  <a:lumOff val="35000"/>
                </a:prstClr>
              </a:solidFill>
              <a:latin typeface="Calibri"/>
              <a:ea typeface="ＭＳ Ｐゴシック" panose="020B0600070205080204" pitchFamily="50" charset="-128"/>
            </a:endParaRPr>
          </a:p>
          <a:p>
            <a:pPr marL="0" indent="0">
              <a:buNone/>
              <a:defRPr/>
            </a:pPr>
            <a:endParaRPr lang="en-US" altLang="ja-JP" sz="1200" dirty="0">
              <a:solidFill>
                <a:prstClr val="black">
                  <a:lumMod val="65000"/>
                  <a:lumOff val="35000"/>
                </a:prstClr>
              </a:solidFill>
              <a:latin typeface="Calibri"/>
              <a:ea typeface="ＭＳ Ｐゴシック" panose="020B0600070205080204" pitchFamily="50" charset="-128"/>
            </a:endParaRPr>
          </a:p>
          <a:p>
            <a:pPr marL="0" indent="0">
              <a:buNone/>
              <a:defRPr/>
            </a:pPr>
            <a:r>
              <a:rPr lang="en-US" altLang="ja-JP" sz="2300" b="1" dirty="0">
                <a:solidFill>
                  <a:prstClr val="black">
                    <a:lumMod val="65000"/>
                    <a:lumOff val="35000"/>
                  </a:prstClr>
                </a:solidFill>
                <a:latin typeface="Calibri"/>
                <a:ea typeface="ＭＳ Ｐゴシック" panose="020B0600070205080204" pitchFamily="50" charset="-128"/>
              </a:rPr>
              <a:t> 5.   </a:t>
            </a:r>
            <a:r>
              <a:rPr lang="ja-JP" altLang="en-US" sz="2300" b="1" dirty="0">
                <a:solidFill>
                  <a:prstClr val="black">
                    <a:lumMod val="65000"/>
                    <a:lumOff val="35000"/>
                  </a:prstClr>
                </a:solidFill>
                <a:latin typeface="Calibri"/>
                <a:ea typeface="ＭＳ Ｐゴシック" panose="020B0600070205080204" pitchFamily="50" charset="-128"/>
              </a:rPr>
              <a:t>補助金資金を受け取るには、専用口座を設けなければならない。  </a:t>
            </a:r>
            <a:endParaRPr lang="en-US" altLang="ja-JP" sz="1700" b="1" dirty="0">
              <a:solidFill>
                <a:prstClr val="black">
                  <a:lumMod val="65000"/>
                  <a:lumOff val="35000"/>
                </a:prstClr>
              </a:solidFill>
              <a:latin typeface="Calibri"/>
              <a:ea typeface="ＭＳ Ｐゴシック" panose="020B0600070205080204" pitchFamily="50" charset="-128"/>
            </a:endParaRPr>
          </a:p>
          <a:p>
            <a:pPr marL="0" indent="0">
              <a:buNone/>
              <a:defRPr/>
            </a:pPr>
            <a:endParaRPr lang="en-US" altLang="ja-JP" sz="1200" dirty="0">
              <a:solidFill>
                <a:sysClr val="windowText" lastClr="000000"/>
              </a:solidFill>
              <a:latin typeface="Calibri"/>
              <a:ea typeface="ＭＳ Ｐゴシック" panose="020B0600070205080204" pitchFamily="50" charset="-128"/>
            </a:endParaRPr>
          </a:p>
          <a:p>
            <a:pPr marL="0" indent="0">
              <a:buNone/>
              <a:defRPr/>
            </a:pPr>
            <a:endParaRPr lang="en-US" altLang="ja-JP" sz="1200" dirty="0">
              <a:solidFill>
                <a:sysClr val="windowText" lastClr="000000"/>
              </a:solidFill>
              <a:latin typeface="Calibri"/>
              <a:ea typeface="ＭＳ Ｐゴシック" panose="020B0600070205080204" pitchFamily="50" charset="-128"/>
            </a:endParaRPr>
          </a:p>
          <a:p>
            <a:pPr marL="0" indent="0">
              <a:buNone/>
              <a:defRPr/>
            </a:pPr>
            <a:endParaRPr lang="en-US" altLang="ja-JP" sz="1200" dirty="0">
              <a:solidFill>
                <a:sysClr val="windowText" lastClr="000000"/>
              </a:solidFill>
              <a:latin typeface="Calibri"/>
              <a:ea typeface="ＭＳ Ｐゴシック" panose="020B0600070205080204" pitchFamily="50" charset="-128"/>
            </a:endParaRPr>
          </a:p>
          <a:p>
            <a:pPr marL="0" indent="0">
              <a:buNone/>
              <a:defRPr/>
            </a:pPr>
            <a:endParaRPr lang="ja-JP" altLang="en-US" sz="3600" dirty="0">
              <a:solidFill>
                <a:sysClr val="windowText" lastClr="000000"/>
              </a:solidFill>
              <a:latin typeface="Calibri"/>
              <a:ea typeface="ＭＳ Ｐゴシック" panose="020B0600070205080204" pitchFamily="50" charset="-128"/>
            </a:endParaRPr>
          </a:p>
        </p:txBody>
      </p:sp>
      <p:sp>
        <p:nvSpPr>
          <p:cNvPr id="9" name="矢印: 右 8">
            <a:extLst>
              <a:ext uri="{FF2B5EF4-FFF2-40B4-BE49-F238E27FC236}">
                <a16:creationId xmlns:a16="http://schemas.microsoft.com/office/drawing/2014/main" id="{C81D1C46-65AE-4D92-92F6-4FF6E148A6EA}"/>
              </a:ext>
            </a:extLst>
          </p:cNvPr>
          <p:cNvSpPr/>
          <p:nvPr/>
        </p:nvSpPr>
        <p:spPr>
          <a:xfrm>
            <a:off x="1958974" y="3076574"/>
            <a:ext cx="285750" cy="171450"/>
          </a:xfrm>
          <a:prstGeom prst="rightArrow">
            <a:avLst/>
          </a:prstGeom>
          <a:solidFill>
            <a:srgbClr val="FF3399"/>
          </a:solidFill>
          <a:ln>
            <a:solidFill>
              <a:srgbClr val="FF3399"/>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685800" fontAlgn="base">
              <a:spcBef>
                <a:spcPct val="0"/>
              </a:spcBef>
              <a:spcAft>
                <a:spcPct val="0"/>
              </a:spcAft>
              <a:defRPr/>
            </a:pPr>
            <a:endParaRPr lang="ja-JP" altLang="en-US" dirty="0">
              <a:solidFill>
                <a:prstClr val="black"/>
              </a:solidFill>
              <a:latin typeface="Calibri"/>
              <a:ea typeface="ＭＳ Ｐゴシック" panose="020B0600070205080204" pitchFamily="50" charset="-128"/>
            </a:endParaRPr>
          </a:p>
        </p:txBody>
      </p:sp>
      <p:sp>
        <p:nvSpPr>
          <p:cNvPr id="11" name="矢印: 右 10">
            <a:extLst>
              <a:ext uri="{FF2B5EF4-FFF2-40B4-BE49-F238E27FC236}">
                <a16:creationId xmlns:a16="http://schemas.microsoft.com/office/drawing/2014/main" id="{87518C13-EBC9-40DD-B0FD-27A8E6B28B58}"/>
              </a:ext>
            </a:extLst>
          </p:cNvPr>
          <p:cNvSpPr/>
          <p:nvPr/>
        </p:nvSpPr>
        <p:spPr>
          <a:xfrm>
            <a:off x="1962602" y="4191001"/>
            <a:ext cx="285750" cy="171450"/>
          </a:xfrm>
          <a:prstGeom prst="rightArrow">
            <a:avLst/>
          </a:prstGeom>
          <a:solidFill>
            <a:srgbClr val="FF3399"/>
          </a:solidFill>
          <a:ln>
            <a:solidFill>
              <a:srgbClr val="FF3399"/>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685800" fontAlgn="base">
              <a:spcBef>
                <a:spcPct val="0"/>
              </a:spcBef>
              <a:spcAft>
                <a:spcPct val="0"/>
              </a:spcAft>
              <a:defRPr/>
            </a:pPr>
            <a:endParaRPr lang="ja-JP" altLang="en-US" dirty="0">
              <a:solidFill>
                <a:prstClr val="black"/>
              </a:solidFill>
              <a:latin typeface="Calibri"/>
              <a:ea typeface="ＭＳ Ｐゴシック" panose="020B0600070205080204" pitchFamily="50" charset="-128"/>
            </a:endParaRPr>
          </a:p>
        </p:txBody>
      </p:sp>
      <p:sp>
        <p:nvSpPr>
          <p:cNvPr id="13" name="角丸四角形 1">
            <a:extLst>
              <a:ext uri="{FF2B5EF4-FFF2-40B4-BE49-F238E27FC236}">
                <a16:creationId xmlns:a16="http://schemas.microsoft.com/office/drawing/2014/main" id="{0E6B8A92-A3F9-4D08-AD22-893112ADBAB6}"/>
              </a:ext>
            </a:extLst>
          </p:cNvPr>
          <p:cNvSpPr/>
          <p:nvPr/>
        </p:nvSpPr>
        <p:spPr>
          <a:xfrm>
            <a:off x="1632858" y="990600"/>
            <a:ext cx="8882743" cy="5194300"/>
          </a:xfrm>
          <a:prstGeom prst="roundRect">
            <a:avLst>
              <a:gd name="adj" fmla="val 9739"/>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85763" fontAlgn="ctr">
              <a:spcBef>
                <a:spcPct val="0"/>
              </a:spcBef>
              <a:spcAft>
                <a:spcPct val="0"/>
              </a:spcAft>
              <a:defRPr/>
            </a:pPr>
            <a:endParaRPr lang="ja-JP" altLang="en-US" sz="760">
              <a:solidFill>
                <a:prstClr val="white"/>
              </a:solidFill>
              <a:latin typeface="Calibri"/>
              <a:ea typeface="ＭＳ Ｐゴシック" panose="020B0600070205080204" pitchFamily="50" charset="-128"/>
            </a:endParaRPr>
          </a:p>
        </p:txBody>
      </p:sp>
    </p:spTree>
    <p:extLst>
      <p:ext uri="{BB962C8B-B14F-4D97-AF65-F5344CB8AC3E}">
        <p14:creationId xmlns:p14="http://schemas.microsoft.com/office/powerpoint/2010/main" val="4050112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939208" y="1528319"/>
            <a:ext cx="8702667" cy="3962400"/>
          </a:xfrm>
        </p:spPr>
        <p:txBody>
          <a:bodyPr>
            <a:noAutofit/>
          </a:bodyPr>
          <a:lstStyle/>
          <a:p>
            <a:pPr marL="0" indent="0" algn="just">
              <a:lnSpc>
                <a:spcPts val="2081"/>
              </a:lnSpc>
              <a:buNone/>
            </a:pPr>
            <a:endParaRPr lang="en-US" altLang="ja-JP" sz="300" kern="100" dirty="0">
              <a:latin typeface="+mn-ea"/>
              <a:cs typeface="Times New Roman" panose="02020603050405020304" pitchFamily="18" charset="0"/>
            </a:endParaRPr>
          </a:p>
          <a:p>
            <a:pPr marL="0" indent="0" algn="just">
              <a:lnSpc>
                <a:spcPts val="2081"/>
              </a:lnSpc>
              <a:buNone/>
            </a:pPr>
            <a:r>
              <a:rPr lang="ja-JP" altLang="en-US" sz="2250" b="1" kern="100" dirty="0">
                <a:latin typeface="+mn-ea"/>
                <a:cs typeface="Times New Roman" panose="02020603050405020304" pitchFamily="18" charset="0"/>
              </a:rPr>
              <a:t>●人道的プロジェクト</a:t>
            </a:r>
            <a:endParaRPr lang="en-US" altLang="ja-JP" sz="2250" b="1" kern="100" dirty="0">
              <a:latin typeface="+mn-ea"/>
              <a:cs typeface="Times New Roman" panose="02020603050405020304" pitchFamily="18" charset="0"/>
            </a:endParaRPr>
          </a:p>
          <a:p>
            <a:pPr marL="0" indent="0" algn="just">
              <a:lnSpc>
                <a:spcPts val="2081"/>
              </a:lnSpc>
              <a:buNone/>
            </a:pPr>
            <a:r>
              <a:rPr lang="ja-JP" altLang="en-US" sz="2250" b="1" kern="100" dirty="0">
                <a:latin typeface="+mn-ea"/>
                <a:cs typeface="Times New Roman" panose="02020603050405020304" pitchFamily="18" charset="0"/>
              </a:rPr>
              <a:t>　</a:t>
            </a:r>
            <a:r>
              <a:rPr lang="ja-JP" altLang="en-US" sz="2250" b="1" kern="100" dirty="0">
                <a:solidFill>
                  <a:srgbClr val="58585A"/>
                </a:solidFill>
                <a:latin typeface="+mn-ea"/>
                <a:cs typeface="Times New Roman" panose="02020603050405020304" pitchFamily="18" charset="0"/>
              </a:rPr>
              <a:t>（奉仕活動を行うための現地への渡航や災害復興活動など）</a:t>
            </a:r>
            <a:endParaRPr lang="en-US" altLang="ja-JP" sz="2250" b="1" kern="100" dirty="0">
              <a:solidFill>
                <a:srgbClr val="58585A"/>
              </a:solidFill>
              <a:latin typeface="+mn-ea"/>
              <a:cs typeface="Times New Roman" panose="02020603050405020304" pitchFamily="18" charset="0"/>
            </a:endParaRPr>
          </a:p>
          <a:p>
            <a:pPr marL="0" indent="0" algn="just">
              <a:lnSpc>
                <a:spcPts val="2081"/>
              </a:lnSpc>
              <a:buNone/>
            </a:pPr>
            <a:endParaRPr lang="en-US" altLang="ja-JP" sz="300" b="1" kern="100" dirty="0">
              <a:latin typeface="+mn-ea"/>
              <a:cs typeface="Times New Roman" panose="02020603050405020304" pitchFamily="18" charset="0"/>
            </a:endParaRPr>
          </a:p>
          <a:p>
            <a:pPr marL="0" indent="0" algn="just">
              <a:lnSpc>
                <a:spcPts val="2081"/>
              </a:lnSpc>
              <a:buNone/>
            </a:pPr>
            <a:r>
              <a:rPr lang="ja-JP" altLang="en-US" sz="2250" b="1" kern="100" dirty="0">
                <a:latin typeface="+mn-ea"/>
                <a:cs typeface="Times New Roman" panose="02020603050405020304" pitchFamily="18" charset="0"/>
              </a:rPr>
              <a:t>●奨学金</a:t>
            </a:r>
            <a:endParaRPr lang="en-US" altLang="ja-JP" sz="2250" b="1" kern="100" dirty="0">
              <a:latin typeface="+mn-ea"/>
              <a:cs typeface="Times New Roman" panose="02020603050405020304" pitchFamily="18" charset="0"/>
            </a:endParaRPr>
          </a:p>
          <a:p>
            <a:pPr marL="0" indent="0" algn="just">
              <a:lnSpc>
                <a:spcPts val="2081"/>
              </a:lnSpc>
              <a:buNone/>
            </a:pPr>
            <a:r>
              <a:rPr lang="en-US" altLang="ja-JP" sz="2250" b="1" kern="100" dirty="0">
                <a:solidFill>
                  <a:srgbClr val="58585A"/>
                </a:solidFill>
                <a:latin typeface="+mn-ea"/>
                <a:cs typeface="Times New Roman" panose="02020603050405020304" pitchFamily="18" charset="0"/>
              </a:rPr>
              <a:t>  </a:t>
            </a:r>
            <a:r>
              <a:rPr lang="ja-JP" altLang="en-US" sz="2250" b="1" kern="100" dirty="0">
                <a:solidFill>
                  <a:srgbClr val="58585A"/>
                </a:solidFill>
                <a:latin typeface="+mn-ea"/>
                <a:cs typeface="Times New Roman" panose="02020603050405020304" pitchFamily="18" charset="0"/>
              </a:rPr>
              <a:t>（教育機関のレベルや場所、支給期間、専攻分野の制約なし）</a:t>
            </a:r>
            <a:endParaRPr lang="en-US" altLang="ja-JP" sz="2250" b="1" kern="100" dirty="0">
              <a:solidFill>
                <a:srgbClr val="58585A"/>
              </a:solidFill>
              <a:latin typeface="+mn-ea"/>
              <a:cs typeface="Times New Roman" panose="02020603050405020304" pitchFamily="18" charset="0"/>
            </a:endParaRPr>
          </a:p>
          <a:p>
            <a:pPr marL="0" indent="0" algn="just">
              <a:lnSpc>
                <a:spcPts val="2081"/>
              </a:lnSpc>
              <a:buNone/>
            </a:pPr>
            <a:endParaRPr lang="en-US" altLang="ja-JP" sz="300" b="1" kern="100" dirty="0">
              <a:latin typeface="+mn-ea"/>
              <a:cs typeface="Times New Roman" panose="02020603050405020304" pitchFamily="18" charset="0"/>
            </a:endParaRPr>
          </a:p>
          <a:p>
            <a:pPr marL="0" indent="0" algn="just">
              <a:lnSpc>
                <a:spcPts val="2081"/>
              </a:lnSpc>
              <a:buNone/>
            </a:pPr>
            <a:r>
              <a:rPr lang="ja-JP" altLang="en-US" sz="2250" b="1" kern="100" dirty="0">
                <a:latin typeface="+mn-ea"/>
                <a:cs typeface="Times New Roman" panose="02020603050405020304" pitchFamily="18" charset="0"/>
              </a:rPr>
              <a:t>●青少年プログラム　</a:t>
            </a:r>
            <a:endParaRPr lang="en-US" altLang="ja-JP" sz="2250" b="1" kern="100" dirty="0">
              <a:latin typeface="+mn-ea"/>
              <a:cs typeface="Times New Roman" panose="02020603050405020304" pitchFamily="18" charset="0"/>
            </a:endParaRPr>
          </a:p>
          <a:p>
            <a:pPr marL="0" indent="0" algn="just">
              <a:lnSpc>
                <a:spcPts val="2081"/>
              </a:lnSpc>
              <a:buNone/>
            </a:pPr>
            <a:r>
              <a:rPr lang="en-US" altLang="ja-JP" sz="2250" b="1" kern="100" dirty="0">
                <a:solidFill>
                  <a:srgbClr val="58585A"/>
                </a:solidFill>
                <a:latin typeface="+mn-ea"/>
                <a:cs typeface="Times New Roman" panose="02020603050405020304" pitchFamily="18" charset="0"/>
              </a:rPr>
              <a:t>  </a:t>
            </a:r>
            <a:r>
              <a:rPr lang="ja-JP" altLang="en-US" sz="2250" b="1" kern="100" dirty="0">
                <a:solidFill>
                  <a:srgbClr val="58585A"/>
                </a:solidFill>
                <a:latin typeface="+mn-ea"/>
                <a:cs typeface="Times New Roman" panose="02020603050405020304" pitchFamily="18" charset="0"/>
              </a:rPr>
              <a:t>（ロータリー青少年交換、ロータリー青少年指導者養成プログラム</a:t>
            </a:r>
            <a:endParaRPr lang="en-US" altLang="ja-JP" sz="2250" b="1" kern="100" dirty="0">
              <a:solidFill>
                <a:srgbClr val="58585A"/>
              </a:solidFill>
              <a:latin typeface="+mn-ea"/>
              <a:cs typeface="Times New Roman" panose="02020603050405020304" pitchFamily="18" charset="0"/>
            </a:endParaRPr>
          </a:p>
          <a:p>
            <a:pPr marL="0" indent="0" algn="just">
              <a:lnSpc>
                <a:spcPts val="2081"/>
              </a:lnSpc>
              <a:buNone/>
            </a:pPr>
            <a:r>
              <a:rPr lang="en-US" altLang="ja-JP" sz="2250" b="1" kern="100" dirty="0">
                <a:solidFill>
                  <a:srgbClr val="58585A"/>
                </a:solidFill>
                <a:latin typeface="+mn-ea"/>
                <a:cs typeface="Times New Roman" panose="02020603050405020304" pitchFamily="18" charset="0"/>
              </a:rPr>
              <a:t>  </a:t>
            </a:r>
            <a:r>
              <a:rPr lang="ja-JP" altLang="en-US" sz="2250" b="1" kern="100" dirty="0">
                <a:solidFill>
                  <a:srgbClr val="58585A"/>
                </a:solidFill>
                <a:latin typeface="+mn-ea"/>
                <a:cs typeface="Times New Roman" panose="02020603050405020304" pitchFamily="18" charset="0"/>
              </a:rPr>
              <a:t> </a:t>
            </a:r>
            <a:r>
              <a:rPr lang="en-US" altLang="ja-JP" sz="2250" b="1" kern="100" dirty="0">
                <a:solidFill>
                  <a:srgbClr val="58585A"/>
                </a:solidFill>
                <a:latin typeface="+mn-ea"/>
                <a:cs typeface="Times New Roman" panose="02020603050405020304" pitchFamily="18" charset="0"/>
              </a:rPr>
              <a:t>[RYLA]</a:t>
            </a:r>
            <a:r>
              <a:rPr lang="ja-JP" altLang="en-US" sz="2250" b="1" kern="100" dirty="0">
                <a:solidFill>
                  <a:srgbClr val="58585A"/>
                </a:solidFill>
                <a:latin typeface="+mn-ea"/>
                <a:cs typeface="Times New Roman" panose="02020603050405020304" pitchFamily="18" charset="0"/>
              </a:rPr>
              <a:t>、 ローターアクト、インターアクト）</a:t>
            </a:r>
            <a:endParaRPr lang="en-US" altLang="ja-JP" sz="2250" b="1" kern="100" dirty="0">
              <a:solidFill>
                <a:srgbClr val="58585A"/>
              </a:solidFill>
              <a:latin typeface="+mn-ea"/>
              <a:cs typeface="Times New Roman" panose="02020603050405020304" pitchFamily="18" charset="0"/>
            </a:endParaRPr>
          </a:p>
          <a:p>
            <a:pPr marL="0" indent="0" algn="just">
              <a:lnSpc>
                <a:spcPts val="2081"/>
              </a:lnSpc>
              <a:buNone/>
            </a:pPr>
            <a:endParaRPr lang="en-US" altLang="ja-JP" sz="300" b="1" kern="100" dirty="0">
              <a:latin typeface="+mn-ea"/>
              <a:cs typeface="Times New Roman" panose="02020603050405020304" pitchFamily="18" charset="0"/>
            </a:endParaRPr>
          </a:p>
          <a:p>
            <a:pPr marL="0" indent="0" algn="just">
              <a:lnSpc>
                <a:spcPts val="2081"/>
              </a:lnSpc>
              <a:buNone/>
            </a:pPr>
            <a:r>
              <a:rPr lang="ja-JP" altLang="en-US" sz="2250" b="1" kern="100" dirty="0">
                <a:latin typeface="+mn-ea"/>
                <a:cs typeface="Times New Roman" panose="02020603050405020304" pitchFamily="18" charset="0"/>
              </a:rPr>
              <a:t>●職業研修チーム</a:t>
            </a:r>
            <a:r>
              <a:rPr lang="en-US" altLang="ja-JP" sz="2250" b="1" kern="100" dirty="0">
                <a:latin typeface="+mn-ea"/>
                <a:cs typeface="Times New Roman" panose="02020603050405020304" pitchFamily="18" charset="0"/>
              </a:rPr>
              <a:t>(VTT)</a:t>
            </a:r>
            <a:r>
              <a:rPr lang="ja-JP" altLang="en-US" sz="2250" b="1" kern="100" dirty="0">
                <a:latin typeface="+mn-ea"/>
                <a:cs typeface="Times New Roman" panose="02020603050405020304" pitchFamily="18" charset="0"/>
              </a:rPr>
              <a:t>の派遣</a:t>
            </a:r>
            <a:endParaRPr lang="en-US" altLang="ja-JP" sz="2250" b="1" kern="100" dirty="0">
              <a:latin typeface="+mn-ea"/>
              <a:cs typeface="Times New Roman" panose="02020603050405020304" pitchFamily="18" charset="0"/>
            </a:endParaRPr>
          </a:p>
          <a:p>
            <a:pPr marL="0" indent="0" algn="just">
              <a:lnSpc>
                <a:spcPts val="2081"/>
              </a:lnSpc>
              <a:buNone/>
            </a:pPr>
            <a:r>
              <a:rPr lang="en-US" altLang="ja-JP" sz="2250" b="1" kern="100" dirty="0">
                <a:solidFill>
                  <a:srgbClr val="58585A"/>
                </a:solidFill>
                <a:latin typeface="+mn-ea"/>
                <a:cs typeface="Times New Roman" panose="02020603050405020304" pitchFamily="18" charset="0"/>
              </a:rPr>
              <a:t>  </a:t>
            </a:r>
            <a:r>
              <a:rPr lang="ja-JP" altLang="en-US" sz="2250" b="1" kern="100" dirty="0">
                <a:solidFill>
                  <a:srgbClr val="58585A"/>
                </a:solidFill>
                <a:latin typeface="+mn-ea"/>
                <a:cs typeface="Times New Roman" panose="02020603050405020304" pitchFamily="18" charset="0"/>
              </a:rPr>
              <a:t>（現地の人びとに研修を行うチーム、または現地で職業スキルを学ぶ</a:t>
            </a:r>
            <a:endParaRPr lang="en-US" altLang="ja-JP" sz="2250" b="1" kern="100" dirty="0">
              <a:solidFill>
                <a:srgbClr val="58585A"/>
              </a:solidFill>
              <a:latin typeface="+mn-ea"/>
              <a:cs typeface="Times New Roman" panose="02020603050405020304" pitchFamily="18" charset="0"/>
            </a:endParaRPr>
          </a:p>
          <a:p>
            <a:pPr marL="0" indent="0" algn="just">
              <a:lnSpc>
                <a:spcPts val="2081"/>
              </a:lnSpc>
              <a:buNone/>
            </a:pPr>
            <a:r>
              <a:rPr lang="en-US" altLang="ja-JP" sz="2250" b="1" kern="100" dirty="0">
                <a:solidFill>
                  <a:srgbClr val="58585A"/>
                </a:solidFill>
                <a:latin typeface="+mn-ea"/>
                <a:cs typeface="Times New Roman" panose="02020603050405020304" pitchFamily="18" charset="0"/>
              </a:rPr>
              <a:t>   </a:t>
            </a:r>
            <a:r>
              <a:rPr lang="ja-JP" altLang="en-US" sz="2250" b="1" kern="100" dirty="0">
                <a:solidFill>
                  <a:srgbClr val="58585A"/>
                </a:solidFill>
                <a:latin typeface="+mn-ea"/>
                <a:cs typeface="Times New Roman" panose="02020603050405020304" pitchFamily="18" charset="0"/>
              </a:rPr>
              <a:t>チーム）</a:t>
            </a:r>
            <a:endParaRPr lang="vi-VN" sz="2250" b="1" dirty="0">
              <a:solidFill>
                <a:srgbClr val="58585A"/>
              </a:solidFill>
              <a:latin typeface="+mn-ea"/>
            </a:endParaRPr>
          </a:p>
        </p:txBody>
      </p:sp>
      <p:sp>
        <p:nvSpPr>
          <p:cNvPr id="9" name="タイトル 1">
            <a:extLst>
              <a:ext uri="{FF2B5EF4-FFF2-40B4-BE49-F238E27FC236}">
                <a16:creationId xmlns:a16="http://schemas.microsoft.com/office/drawing/2014/main" id="{A386F039-CAC9-401C-BF6F-632353F70346}"/>
              </a:ext>
            </a:extLst>
          </p:cNvPr>
          <p:cNvSpPr txBox="1">
            <a:spLocks/>
          </p:cNvSpPr>
          <p:nvPr/>
        </p:nvSpPr>
        <p:spPr>
          <a:xfrm>
            <a:off x="2832259" y="152400"/>
            <a:ext cx="6768941" cy="775098"/>
          </a:xfrm>
          <a:prstGeom prst="rect">
            <a:avLst/>
          </a:prstGeom>
        </p:spPr>
        <p:txBody>
          <a:bodyPr vert="horz" lIns="91440" tIns="45720" rIns="91440" bIns="45720" rtlCol="0" anchor="ctr">
            <a:noAutofit/>
          </a:bodyPr>
          <a:lstStyle>
            <a:lvl1pPr algn="l" defTabSz="514350" rtl="0" eaLnBrk="1" latinLnBrk="0" hangingPunct="1">
              <a:lnSpc>
                <a:spcPct val="90000"/>
              </a:lnSpc>
              <a:spcBef>
                <a:spcPct val="0"/>
              </a:spcBef>
              <a:buNone/>
              <a:defRPr sz="2475" kern="1200">
                <a:solidFill>
                  <a:schemeClr val="tx1"/>
                </a:solidFill>
                <a:latin typeface="+mj-lt"/>
                <a:ea typeface="+mj-ea"/>
                <a:cs typeface="+mj-cs"/>
              </a:defRPr>
            </a:lvl1pPr>
          </a:lstStyle>
          <a:p>
            <a:pPr algn="ctr"/>
            <a:r>
              <a:rPr lang="ja-JP" altLang="en-US" sz="3600" b="1" dirty="0">
                <a:solidFill>
                  <a:srgbClr val="FF3399"/>
                </a:solidFill>
                <a:effectLst>
                  <a:outerShdw blurRad="38100" dist="38100" dir="2700000" algn="tl">
                    <a:srgbClr val="000000">
                      <a:alpha val="43137"/>
                    </a:srgbClr>
                  </a:outerShdw>
                </a:effectLst>
                <a:latin typeface="Calibri"/>
                <a:ea typeface="ＭＳ Ｐゴシック" panose="020B0600070205080204" pitchFamily="50" charset="-128"/>
              </a:rPr>
              <a:t>地区補助金</a:t>
            </a:r>
          </a:p>
        </p:txBody>
      </p:sp>
      <p:sp>
        <p:nvSpPr>
          <p:cNvPr id="13" name="タイトル 1">
            <a:extLst>
              <a:ext uri="{FF2B5EF4-FFF2-40B4-BE49-F238E27FC236}">
                <a16:creationId xmlns:a16="http://schemas.microsoft.com/office/drawing/2014/main" id="{4EB0AAE6-C110-4AF2-97C5-23D79C896089}"/>
              </a:ext>
            </a:extLst>
          </p:cNvPr>
          <p:cNvSpPr txBox="1">
            <a:spLocks/>
          </p:cNvSpPr>
          <p:nvPr/>
        </p:nvSpPr>
        <p:spPr>
          <a:xfrm>
            <a:off x="1589315" y="1236618"/>
            <a:ext cx="2884697" cy="583403"/>
          </a:xfrm>
          <a:prstGeom prst="rect">
            <a:avLst/>
          </a:prstGeom>
        </p:spPr>
        <p:txBody>
          <a:bodyPr vert="horz" lIns="91440" tIns="45720" rIns="91440" bIns="45720" rtlCol="0" anchor="ctr">
            <a:noAutofit/>
          </a:bodyPr>
          <a:lstStyle>
            <a:lvl1pPr algn="l" defTabSz="514350" rtl="0" eaLnBrk="1" latinLnBrk="0" hangingPunct="1">
              <a:lnSpc>
                <a:spcPct val="90000"/>
              </a:lnSpc>
              <a:spcBef>
                <a:spcPct val="0"/>
              </a:spcBef>
              <a:buNone/>
              <a:defRPr sz="2475" kern="1200">
                <a:solidFill>
                  <a:schemeClr val="tx1"/>
                </a:solidFill>
                <a:latin typeface="+mj-lt"/>
                <a:ea typeface="+mj-ea"/>
                <a:cs typeface="+mj-cs"/>
              </a:defRPr>
            </a:lvl1pPr>
          </a:lstStyle>
          <a:p>
            <a:pPr algn="ctr"/>
            <a:r>
              <a:rPr lang="en-US" altLang="ja-JP" sz="2400" b="1" dirty="0">
                <a:solidFill>
                  <a:srgbClr val="4BACC6">
                    <a:lumMod val="75000"/>
                  </a:srgbClr>
                </a:solidFill>
                <a:effectLst>
                  <a:outerShdw blurRad="38100" dist="38100" dir="2700000" algn="tl">
                    <a:srgbClr val="000000">
                      <a:alpha val="43137"/>
                    </a:srgbClr>
                  </a:outerShdw>
                </a:effectLst>
                <a:latin typeface="Calibri"/>
                <a:ea typeface="ＭＳ Ｐゴシック" panose="020B0600070205080204" pitchFamily="50" charset="-128"/>
              </a:rPr>
              <a:t>1.</a:t>
            </a:r>
            <a:r>
              <a:rPr lang="ja-JP" altLang="en-US" sz="2400" b="1" dirty="0">
                <a:solidFill>
                  <a:srgbClr val="4BACC6">
                    <a:lumMod val="75000"/>
                  </a:srgbClr>
                </a:solidFill>
                <a:effectLst>
                  <a:outerShdw blurRad="38100" dist="38100" dir="2700000" algn="tl">
                    <a:srgbClr val="000000">
                      <a:alpha val="43137"/>
                    </a:srgbClr>
                  </a:outerShdw>
                </a:effectLst>
                <a:latin typeface="Calibri"/>
                <a:ea typeface="ＭＳ Ｐゴシック" panose="020B0600070205080204" pitchFamily="50" charset="-128"/>
              </a:rPr>
              <a:t> 活動の種類</a:t>
            </a:r>
          </a:p>
        </p:txBody>
      </p:sp>
      <p:sp>
        <p:nvSpPr>
          <p:cNvPr id="15" name="角丸四角形 1">
            <a:extLst>
              <a:ext uri="{FF2B5EF4-FFF2-40B4-BE49-F238E27FC236}">
                <a16:creationId xmlns:a16="http://schemas.microsoft.com/office/drawing/2014/main" id="{1C0E3F3C-547B-47A5-86CD-05501D27689C}"/>
              </a:ext>
            </a:extLst>
          </p:cNvPr>
          <p:cNvSpPr/>
          <p:nvPr/>
        </p:nvSpPr>
        <p:spPr>
          <a:xfrm>
            <a:off x="1917437" y="1143000"/>
            <a:ext cx="8702667" cy="4953000"/>
          </a:xfrm>
          <a:prstGeom prst="roundRect">
            <a:avLst>
              <a:gd name="adj" fmla="val 9739"/>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85763" fontAlgn="ctr">
              <a:spcBef>
                <a:spcPct val="0"/>
              </a:spcBef>
              <a:spcAft>
                <a:spcPct val="0"/>
              </a:spcAft>
              <a:defRPr/>
            </a:pPr>
            <a:endParaRPr lang="ja-JP" altLang="en-US" sz="760">
              <a:solidFill>
                <a:prstClr val="white"/>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312589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38490" y="950770"/>
            <a:ext cx="5977670" cy="554875"/>
          </a:xfrm>
        </p:spPr>
        <p:txBody>
          <a:bodyPr>
            <a:normAutofit/>
          </a:bodyPr>
          <a:lstStyle/>
          <a:p>
            <a:pPr algn="ctr"/>
            <a:r>
              <a:rPr kumimoji="1" lang="ja-JP" altLang="en-US" sz="2400" dirty="0"/>
              <a:t>申請手続き</a:t>
            </a:r>
          </a:p>
        </p:txBody>
      </p:sp>
      <p:sp>
        <p:nvSpPr>
          <p:cNvPr id="8" name="タイトル 1">
            <a:extLst>
              <a:ext uri="{FF2B5EF4-FFF2-40B4-BE49-F238E27FC236}">
                <a16:creationId xmlns:a16="http://schemas.microsoft.com/office/drawing/2014/main" id="{42212C66-2CFE-4487-B695-EB36E6F42416}"/>
              </a:ext>
            </a:extLst>
          </p:cNvPr>
          <p:cNvSpPr txBox="1">
            <a:spLocks/>
          </p:cNvSpPr>
          <p:nvPr/>
        </p:nvSpPr>
        <p:spPr>
          <a:xfrm>
            <a:off x="2742855" y="75906"/>
            <a:ext cx="6768941" cy="775098"/>
          </a:xfrm>
          <a:prstGeom prst="rect">
            <a:avLst/>
          </a:prstGeom>
        </p:spPr>
        <p:txBody>
          <a:bodyPr vert="horz" lIns="91440" tIns="45720" rIns="91440" bIns="45720" rtlCol="0" anchor="ctr">
            <a:noAutofit/>
          </a:bodyPr>
          <a:lstStyle>
            <a:lvl1pPr algn="l" defTabSz="514350" rtl="0" eaLnBrk="1" latinLnBrk="0" hangingPunct="1">
              <a:lnSpc>
                <a:spcPct val="90000"/>
              </a:lnSpc>
              <a:spcBef>
                <a:spcPct val="0"/>
              </a:spcBef>
              <a:buNone/>
              <a:defRPr sz="2475" kern="1200">
                <a:solidFill>
                  <a:schemeClr val="tx1"/>
                </a:solidFill>
                <a:latin typeface="+mj-lt"/>
                <a:ea typeface="+mj-ea"/>
                <a:cs typeface="+mj-cs"/>
              </a:defRPr>
            </a:lvl1pPr>
          </a:lstStyle>
          <a:p>
            <a:pPr algn="ctr"/>
            <a:r>
              <a:rPr lang="ja-JP" altLang="en-US" sz="3600" b="1" dirty="0">
                <a:solidFill>
                  <a:srgbClr val="FF3399"/>
                </a:solidFill>
                <a:effectLst>
                  <a:outerShdw blurRad="38100" dist="38100" dir="2700000" algn="tl">
                    <a:srgbClr val="000000">
                      <a:alpha val="43137"/>
                    </a:srgbClr>
                  </a:outerShdw>
                </a:effectLst>
                <a:latin typeface="Calibri"/>
                <a:ea typeface="ＭＳ Ｐゴシック" panose="020B0600070205080204" pitchFamily="50" charset="-128"/>
              </a:rPr>
              <a:t>地区補助金</a:t>
            </a:r>
          </a:p>
        </p:txBody>
      </p:sp>
      <p:sp>
        <p:nvSpPr>
          <p:cNvPr id="10" name="角丸四角形 1">
            <a:extLst>
              <a:ext uri="{FF2B5EF4-FFF2-40B4-BE49-F238E27FC236}">
                <a16:creationId xmlns:a16="http://schemas.microsoft.com/office/drawing/2014/main" id="{FB543BD9-0552-4984-8B57-7A84534EB90E}"/>
              </a:ext>
            </a:extLst>
          </p:cNvPr>
          <p:cNvSpPr/>
          <p:nvPr/>
        </p:nvSpPr>
        <p:spPr>
          <a:xfrm>
            <a:off x="2105360" y="1505644"/>
            <a:ext cx="8191180" cy="3462612"/>
          </a:xfrm>
          <a:prstGeom prst="roundRect">
            <a:avLst>
              <a:gd name="adj" fmla="val 9739"/>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85763" fontAlgn="ctr">
              <a:spcBef>
                <a:spcPct val="0"/>
              </a:spcBef>
              <a:spcAft>
                <a:spcPct val="0"/>
              </a:spcAft>
              <a:defRPr/>
            </a:pPr>
            <a:endParaRPr lang="ja-JP" altLang="en-US" sz="760">
              <a:solidFill>
                <a:prstClr val="white"/>
              </a:solidFill>
              <a:latin typeface="Calibri"/>
              <a:ea typeface="ＭＳ Ｐゴシック" panose="020B0600070205080204" pitchFamily="50" charset="-128"/>
            </a:endParaRPr>
          </a:p>
        </p:txBody>
      </p:sp>
      <p:sp>
        <p:nvSpPr>
          <p:cNvPr id="12" name="タイトル 1">
            <a:extLst>
              <a:ext uri="{FF2B5EF4-FFF2-40B4-BE49-F238E27FC236}">
                <a16:creationId xmlns:a16="http://schemas.microsoft.com/office/drawing/2014/main" id="{206FC1D5-50C9-4E7D-8934-CB48C0B67D52}"/>
              </a:ext>
            </a:extLst>
          </p:cNvPr>
          <p:cNvSpPr txBox="1">
            <a:spLocks/>
          </p:cNvSpPr>
          <p:nvPr/>
        </p:nvSpPr>
        <p:spPr>
          <a:xfrm>
            <a:off x="2105360" y="1627052"/>
            <a:ext cx="4371640" cy="583403"/>
          </a:xfrm>
          <a:prstGeom prst="rect">
            <a:avLst/>
          </a:prstGeom>
        </p:spPr>
        <p:txBody>
          <a:bodyPr vert="horz" lIns="91440" tIns="45720" rIns="91440" bIns="45720" rtlCol="0" anchor="ctr">
            <a:noAutofit/>
          </a:bodyPr>
          <a:lstStyle>
            <a:lvl1pPr algn="l" defTabSz="514350" rtl="0" eaLnBrk="1" latinLnBrk="0" hangingPunct="1">
              <a:lnSpc>
                <a:spcPct val="90000"/>
              </a:lnSpc>
              <a:spcBef>
                <a:spcPct val="0"/>
              </a:spcBef>
              <a:buNone/>
              <a:defRPr sz="2475" kern="1200">
                <a:solidFill>
                  <a:schemeClr val="tx1"/>
                </a:solidFill>
                <a:latin typeface="+mj-lt"/>
                <a:ea typeface="+mj-ea"/>
                <a:cs typeface="+mj-cs"/>
              </a:defRPr>
            </a:lvl1pPr>
          </a:lstStyle>
          <a:p>
            <a:pPr algn="ctr"/>
            <a:r>
              <a:rPr lang="en-US" altLang="ja-JP" sz="2400" b="1" dirty="0">
                <a:solidFill>
                  <a:srgbClr val="4BACC6">
                    <a:lumMod val="75000"/>
                  </a:srgbClr>
                </a:solidFill>
                <a:effectLst>
                  <a:outerShdw blurRad="38100" dist="38100" dir="2700000" algn="tl">
                    <a:srgbClr val="000000">
                      <a:alpha val="43137"/>
                    </a:srgbClr>
                  </a:outerShdw>
                </a:effectLst>
                <a:latin typeface="Calibri"/>
                <a:ea typeface="ＭＳ Ｐゴシック" panose="020B0600070205080204" pitchFamily="50" charset="-128"/>
              </a:rPr>
              <a:t>2.</a:t>
            </a:r>
            <a:r>
              <a:rPr lang="ja-JP" altLang="en-US" sz="2400" b="1" dirty="0">
                <a:solidFill>
                  <a:srgbClr val="4BACC6">
                    <a:lumMod val="75000"/>
                  </a:srgbClr>
                </a:solidFill>
                <a:effectLst>
                  <a:outerShdw blurRad="38100" dist="38100" dir="2700000" algn="tl">
                    <a:srgbClr val="000000">
                      <a:alpha val="43137"/>
                    </a:srgbClr>
                  </a:outerShdw>
                </a:effectLst>
                <a:latin typeface="Calibri"/>
                <a:ea typeface="ＭＳ Ｐゴシック" panose="020B0600070205080204" pitchFamily="50" charset="-128"/>
              </a:rPr>
              <a:t> 地区補助金の申請手続き</a:t>
            </a:r>
          </a:p>
        </p:txBody>
      </p:sp>
      <p:sp>
        <p:nvSpPr>
          <p:cNvPr id="5" name="テキスト ボックス 4"/>
          <p:cNvSpPr txBox="1"/>
          <p:nvPr/>
        </p:nvSpPr>
        <p:spPr>
          <a:xfrm>
            <a:off x="2339660" y="2421256"/>
            <a:ext cx="7952527" cy="2562240"/>
          </a:xfrm>
          <a:prstGeom prst="rect">
            <a:avLst/>
          </a:prstGeom>
          <a:noFill/>
        </p:spPr>
        <p:txBody>
          <a:bodyPr wrap="square" rtlCol="0">
            <a:spAutoFit/>
          </a:bodyPr>
          <a:lstStyle/>
          <a:p>
            <a:pPr defTabSz="514350"/>
            <a:r>
              <a:rPr lang="ja-JP" altLang="en-US" sz="2250" b="1" dirty="0">
                <a:solidFill>
                  <a:srgbClr val="005DAA"/>
                </a:solidFill>
                <a:latin typeface="Calibri"/>
                <a:ea typeface="ＭＳ Ｐゴシック" panose="020B0600070205080204" pitchFamily="50" charset="-128"/>
              </a:rPr>
              <a:t>●</a:t>
            </a:r>
            <a:r>
              <a:rPr lang="ja-JP" altLang="en-US" sz="2250" b="1" dirty="0">
                <a:solidFill>
                  <a:prstClr val="black">
                    <a:lumMod val="50000"/>
                    <a:lumOff val="50000"/>
                  </a:prstClr>
                </a:solidFill>
                <a:latin typeface="Calibri"/>
                <a:ea typeface="ＭＳ Ｐゴシック" panose="020B0600070205080204" pitchFamily="50" charset="-128"/>
              </a:rPr>
              <a:t> </a:t>
            </a:r>
            <a:r>
              <a:rPr lang="ja-JP" altLang="en-US" sz="2250" b="1" dirty="0">
                <a:solidFill>
                  <a:srgbClr val="58585A"/>
                </a:solidFill>
                <a:latin typeface="Calibri"/>
                <a:ea typeface="ＭＳ Ｐゴシック" panose="020B0600070205080204" pitchFamily="50" charset="-128"/>
              </a:rPr>
              <a:t>「</a:t>
            </a:r>
            <a:r>
              <a:rPr lang="en-US" altLang="ja-JP" sz="2250" b="1" dirty="0">
                <a:solidFill>
                  <a:srgbClr val="58585A"/>
                </a:solidFill>
                <a:latin typeface="Calibri"/>
                <a:ea typeface="ＭＳ Ｐゴシック" panose="020B0600070205080204" pitchFamily="50" charset="-128"/>
              </a:rPr>
              <a:t>24-25</a:t>
            </a:r>
            <a:r>
              <a:rPr lang="ja-JP" altLang="en-US" sz="2250" b="1" dirty="0">
                <a:solidFill>
                  <a:srgbClr val="58585A"/>
                </a:solidFill>
                <a:latin typeface="Calibri"/>
                <a:ea typeface="ＭＳ Ｐゴシック" panose="020B0600070205080204" pitchFamily="50" charset="-128"/>
              </a:rPr>
              <a:t>年度 地区補助金」</a:t>
            </a:r>
            <a:r>
              <a:rPr lang="ja-JP" altLang="en-US" sz="2250" b="1" dirty="0">
                <a:solidFill>
                  <a:srgbClr val="005DAA"/>
                </a:solidFill>
                <a:latin typeface="Calibri"/>
                <a:ea typeface="ＭＳ Ｐゴシック" panose="020B0600070205080204" pitchFamily="50" charset="-128"/>
              </a:rPr>
              <a:t>は</a:t>
            </a:r>
            <a:r>
              <a:rPr lang="ja-JP" altLang="en-US" sz="2250" b="1" dirty="0">
                <a:solidFill>
                  <a:srgbClr val="58585A"/>
                </a:solidFill>
                <a:latin typeface="Calibri"/>
                <a:ea typeface="ＭＳ Ｐゴシック" panose="020B0600070205080204" pitchFamily="50" charset="-128"/>
              </a:rPr>
              <a:t>ガバナーエレクト事務所（盛岡）</a:t>
            </a:r>
            <a:endParaRPr lang="en-US" altLang="ja-JP" sz="2250" b="1" dirty="0">
              <a:solidFill>
                <a:srgbClr val="58585A"/>
              </a:solidFill>
              <a:latin typeface="Calibri"/>
              <a:ea typeface="ＭＳ Ｐゴシック" panose="020B0600070205080204" pitchFamily="50" charset="-128"/>
            </a:endParaRPr>
          </a:p>
          <a:p>
            <a:pPr defTabSz="514350"/>
            <a:r>
              <a:rPr lang="ja-JP" altLang="en-US" sz="2250" b="1" dirty="0">
                <a:solidFill>
                  <a:srgbClr val="005DAA"/>
                </a:solidFill>
                <a:latin typeface="Calibri"/>
                <a:ea typeface="ＭＳ Ｐゴシック" panose="020B0600070205080204" pitchFamily="50" charset="-128"/>
              </a:rPr>
              <a:t>　　が窓口となります。</a:t>
            </a:r>
            <a:endParaRPr lang="en-US" altLang="ja-JP" sz="2250" b="1" dirty="0">
              <a:solidFill>
                <a:srgbClr val="005DAA"/>
              </a:solidFill>
              <a:latin typeface="Calibri"/>
              <a:ea typeface="ＭＳ Ｐゴシック" panose="020B0600070205080204" pitchFamily="50" charset="-128"/>
            </a:endParaRPr>
          </a:p>
          <a:p>
            <a:pPr defTabSz="514350"/>
            <a:endParaRPr lang="en-US" altLang="ja-JP" sz="2250" b="1" dirty="0">
              <a:solidFill>
                <a:srgbClr val="005DAA"/>
              </a:solidFill>
              <a:latin typeface="Calibri"/>
              <a:ea typeface="ＭＳ Ｐゴシック" panose="020B0600070205080204" pitchFamily="50" charset="-128"/>
            </a:endParaRPr>
          </a:p>
          <a:p>
            <a:pPr defTabSz="514350"/>
            <a:r>
              <a:rPr lang="ja-JP" altLang="en-US" sz="2250" b="1" dirty="0">
                <a:solidFill>
                  <a:srgbClr val="005DAA"/>
                </a:solidFill>
                <a:latin typeface="Calibri"/>
                <a:ea typeface="ＭＳ Ｐゴシック" panose="020B0600070205080204" pitchFamily="50" charset="-128"/>
              </a:rPr>
              <a:t>● 申請を希望されるクラブは</a:t>
            </a:r>
            <a:r>
              <a:rPr lang="ja-JP" altLang="en-US" sz="2250" b="1" dirty="0">
                <a:solidFill>
                  <a:srgbClr val="58585A"/>
                </a:solidFill>
                <a:latin typeface="Calibri"/>
                <a:ea typeface="ＭＳ Ｐゴシック" panose="020B0600070205080204" pitchFamily="50" charset="-128"/>
              </a:rPr>
              <a:t>ガバナーエレクト事務所（盛岡）</a:t>
            </a:r>
            <a:r>
              <a:rPr lang="ja-JP" altLang="en-US" sz="2250" b="1" dirty="0">
                <a:solidFill>
                  <a:srgbClr val="005DAA"/>
                </a:solidFill>
                <a:latin typeface="Calibri"/>
                <a:ea typeface="ＭＳ Ｐゴシック" panose="020B0600070205080204" pitchFamily="50" charset="-128"/>
              </a:rPr>
              <a:t>に</a:t>
            </a:r>
            <a:endParaRPr lang="en-US" altLang="ja-JP" sz="2250" b="1" dirty="0">
              <a:solidFill>
                <a:srgbClr val="005DAA"/>
              </a:solidFill>
              <a:latin typeface="Calibri"/>
              <a:ea typeface="ＭＳ Ｐゴシック" panose="020B0600070205080204" pitchFamily="50" charset="-128"/>
            </a:endParaRPr>
          </a:p>
          <a:p>
            <a:pPr defTabSz="514350"/>
            <a:r>
              <a:rPr lang="en-US" altLang="ja-JP" sz="2250" b="1" dirty="0">
                <a:solidFill>
                  <a:srgbClr val="005DAA"/>
                </a:solidFill>
                <a:latin typeface="Calibri"/>
                <a:ea typeface="ＭＳ Ｐゴシック" panose="020B0600070205080204" pitchFamily="50" charset="-128"/>
              </a:rPr>
              <a:t>    </a:t>
            </a:r>
            <a:r>
              <a:rPr lang="ja-JP" altLang="en-US" sz="2250" b="1" dirty="0">
                <a:solidFill>
                  <a:srgbClr val="005DAA"/>
                </a:solidFill>
                <a:latin typeface="Calibri"/>
                <a:ea typeface="ＭＳ Ｐゴシック" panose="020B0600070205080204" pitchFamily="50" charset="-128"/>
              </a:rPr>
              <a:t> お問合せの上、</a:t>
            </a:r>
            <a:r>
              <a:rPr lang="ja-JP" altLang="en-US" sz="2250" b="1" dirty="0">
                <a:solidFill>
                  <a:srgbClr val="58585A"/>
                </a:solidFill>
                <a:latin typeface="Calibri"/>
                <a:ea typeface="ＭＳ Ｐゴシック" panose="020B0600070205080204" pitchFamily="50" charset="-128"/>
              </a:rPr>
              <a:t>申請書、予算書（見積書）をご提出ください</a:t>
            </a:r>
            <a:endParaRPr lang="en-US" altLang="ja-JP" sz="2250" b="1" dirty="0">
              <a:solidFill>
                <a:srgbClr val="58585A"/>
              </a:solidFill>
              <a:latin typeface="Calibri"/>
              <a:ea typeface="ＭＳ Ｐゴシック" panose="020B0600070205080204" pitchFamily="50" charset="-128"/>
            </a:endParaRPr>
          </a:p>
          <a:p>
            <a:pPr defTabSz="514350"/>
            <a:r>
              <a:rPr lang="ja-JP" altLang="en-US" sz="2250" b="1" dirty="0">
                <a:solidFill>
                  <a:srgbClr val="FF66CC"/>
                </a:solidFill>
                <a:latin typeface="Calibri"/>
                <a:ea typeface="ＭＳ Ｐゴシック" panose="020B0600070205080204" pitchFamily="50" charset="-128"/>
              </a:rPr>
              <a:t>    （</a:t>
            </a:r>
            <a:r>
              <a:rPr lang="en-US" altLang="ja-JP" sz="2250" b="1" dirty="0">
                <a:solidFill>
                  <a:srgbClr val="FF66CC"/>
                </a:solidFill>
                <a:latin typeface="Calibri"/>
                <a:ea typeface="ＭＳ Ｐゴシック" panose="020B0600070205080204" pitchFamily="50" charset="-128"/>
              </a:rPr>
              <a:t>2024</a:t>
            </a:r>
            <a:r>
              <a:rPr lang="ja-JP" altLang="en-US" sz="2250" b="1" dirty="0">
                <a:solidFill>
                  <a:srgbClr val="FF66CC"/>
                </a:solidFill>
                <a:latin typeface="Calibri"/>
                <a:ea typeface="ＭＳ Ｐゴシック" panose="020B0600070205080204" pitchFamily="50" charset="-128"/>
              </a:rPr>
              <a:t>年</a:t>
            </a:r>
            <a:r>
              <a:rPr lang="en-US" altLang="ja-JP" sz="2250" b="1" dirty="0">
                <a:solidFill>
                  <a:srgbClr val="FF66CC"/>
                </a:solidFill>
                <a:latin typeface="Calibri"/>
                <a:ea typeface="ＭＳ Ｐゴシック" panose="020B0600070205080204" pitchFamily="50" charset="-128"/>
              </a:rPr>
              <a:t>2</a:t>
            </a:r>
            <a:r>
              <a:rPr lang="ja-JP" altLang="en-US" sz="2250" b="1" dirty="0">
                <a:solidFill>
                  <a:srgbClr val="FF66CC"/>
                </a:solidFill>
                <a:latin typeface="Calibri"/>
                <a:ea typeface="ＭＳ Ｐゴシック" panose="020B0600070205080204" pitchFamily="50" charset="-128"/>
              </a:rPr>
              <a:t>月末日締切）</a:t>
            </a:r>
            <a:r>
              <a:rPr lang="ja-JP" altLang="en-US" sz="2400" b="1" dirty="0">
                <a:solidFill>
                  <a:srgbClr val="005DAA"/>
                </a:solidFill>
                <a:latin typeface="Calibri"/>
                <a:ea typeface="ＭＳ Ｐゴシック" panose="020B0600070205080204" pitchFamily="50" charset="-128"/>
              </a:rPr>
              <a:t>。</a:t>
            </a:r>
            <a:endParaRPr lang="en-US" altLang="ja-JP" sz="2400" b="1" dirty="0">
              <a:solidFill>
                <a:srgbClr val="005DAA"/>
              </a:solidFill>
              <a:latin typeface="Calibri"/>
              <a:ea typeface="ＭＳ Ｐゴシック" panose="020B0600070205080204" pitchFamily="50" charset="-128"/>
            </a:endParaRPr>
          </a:p>
          <a:p>
            <a:pPr defTabSz="514350"/>
            <a:endParaRPr lang="ja-JP" altLang="en-US" sz="2400" dirty="0">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164715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297243" y="953158"/>
            <a:ext cx="8351161" cy="5664457"/>
          </a:xfrm>
        </p:spPr>
        <p:txBody>
          <a:bodyPr>
            <a:normAutofit/>
          </a:bodyPr>
          <a:lstStyle/>
          <a:p>
            <a:pPr marL="0" indent="0" algn="just">
              <a:buNone/>
            </a:pPr>
            <a:r>
              <a:rPr lang="ja-JP" altLang="en-US" sz="2250" dirty="0">
                <a:latin typeface="+mn-ea"/>
              </a:rPr>
              <a:t>                                                                                             </a:t>
            </a:r>
            <a:endParaRPr lang="en-US" altLang="ja-JP" sz="2250" dirty="0">
              <a:latin typeface="+mn-ea"/>
            </a:endParaRPr>
          </a:p>
          <a:p>
            <a:pPr marL="0" indent="0" algn="just">
              <a:buNone/>
            </a:pPr>
            <a:r>
              <a:rPr lang="ja-JP" altLang="en-US" sz="2250" b="1" dirty="0">
                <a:latin typeface="+mn-ea"/>
              </a:rPr>
              <a:t>グローバル補助金は、「</a:t>
            </a:r>
            <a:r>
              <a:rPr lang="ja-JP" altLang="en-US" sz="2250" b="1" dirty="0">
                <a:solidFill>
                  <a:schemeClr val="bg2">
                    <a:lumMod val="25000"/>
                  </a:schemeClr>
                </a:solidFill>
                <a:latin typeface="+mn-ea"/>
              </a:rPr>
              <a:t>ロータリーの</a:t>
            </a:r>
            <a:r>
              <a:rPr lang="ja-JP" altLang="en-US" sz="2250" b="1" dirty="0">
                <a:solidFill>
                  <a:srgbClr val="58585A"/>
                </a:solidFill>
                <a:latin typeface="+mn-ea"/>
              </a:rPr>
              <a:t>重点分野</a:t>
            </a:r>
            <a:r>
              <a:rPr lang="en-US" altLang="ja-JP" sz="1100" b="1" dirty="0">
                <a:solidFill>
                  <a:srgbClr val="58585A"/>
                </a:solidFill>
                <a:latin typeface="+mn-ea"/>
              </a:rPr>
              <a:t>※1 </a:t>
            </a:r>
            <a:r>
              <a:rPr lang="ja-JP" altLang="en-US" sz="2250" b="1" dirty="0">
                <a:latin typeface="+mn-ea"/>
              </a:rPr>
              <a:t>に該当し、</a:t>
            </a:r>
            <a:endParaRPr lang="en-US" altLang="ja-JP" sz="2250" b="1" dirty="0">
              <a:latin typeface="+mn-ea"/>
            </a:endParaRPr>
          </a:p>
          <a:p>
            <a:pPr marL="0" indent="0" algn="just">
              <a:buNone/>
            </a:pPr>
            <a:r>
              <a:rPr lang="ja-JP" altLang="en-US" sz="2250" b="1" dirty="0">
                <a:latin typeface="+mn-ea"/>
              </a:rPr>
              <a:t>持続可能かつ測定可能な成果をもたらす大規模な国際活動」を</a:t>
            </a:r>
            <a:endParaRPr lang="en-US" altLang="ja-JP" sz="2250" b="1" dirty="0">
              <a:latin typeface="+mn-ea"/>
            </a:endParaRPr>
          </a:p>
          <a:p>
            <a:pPr marL="0" indent="0" algn="just">
              <a:buNone/>
            </a:pPr>
            <a:r>
              <a:rPr lang="ja-JP" altLang="en-US" sz="2250" b="1" dirty="0">
                <a:latin typeface="+mn-ea"/>
              </a:rPr>
              <a:t>支援するものです。</a:t>
            </a:r>
            <a:endParaRPr lang="en-US" altLang="ja-JP" sz="2250" b="1" dirty="0">
              <a:latin typeface="+mn-ea"/>
            </a:endParaRPr>
          </a:p>
          <a:p>
            <a:pPr marL="0" indent="0" algn="just">
              <a:buNone/>
            </a:pPr>
            <a:r>
              <a:rPr lang="ja-JP" altLang="en-US" sz="2250" b="1" dirty="0">
                <a:latin typeface="+mn-ea"/>
              </a:rPr>
              <a:t>クラブと地区は、グローバル補助金を通じて地域社会のニーズに</a:t>
            </a:r>
            <a:endParaRPr lang="en-US" altLang="ja-JP" sz="2250" b="1" dirty="0">
              <a:latin typeface="+mn-ea"/>
            </a:endParaRPr>
          </a:p>
          <a:p>
            <a:pPr marL="0" indent="0" algn="just">
              <a:buNone/>
            </a:pPr>
            <a:r>
              <a:rPr lang="ja-JP" altLang="en-US" sz="2250" b="1" dirty="0">
                <a:latin typeface="+mn-ea"/>
              </a:rPr>
              <a:t>対応する活動を行うことで、グローバルなパートナーシップを強化</a:t>
            </a:r>
            <a:endParaRPr lang="en-US" altLang="ja-JP" sz="2250" b="1" dirty="0">
              <a:latin typeface="+mn-ea"/>
            </a:endParaRPr>
          </a:p>
          <a:p>
            <a:pPr marL="0" indent="0" algn="just">
              <a:buNone/>
            </a:pPr>
            <a:r>
              <a:rPr lang="ja-JP" altLang="en-US" sz="2250" b="1" dirty="0">
                <a:latin typeface="+mn-ea"/>
              </a:rPr>
              <a:t>できます。</a:t>
            </a:r>
            <a:endParaRPr lang="en-US" altLang="ja-JP" sz="2250" b="1" dirty="0">
              <a:latin typeface="+mn-ea"/>
            </a:endParaRPr>
          </a:p>
          <a:p>
            <a:pPr marL="0" indent="0" algn="just">
              <a:buNone/>
            </a:pPr>
            <a:endParaRPr lang="en-US" sz="2250" b="1" dirty="0">
              <a:latin typeface="+mn-ea"/>
            </a:endParaRPr>
          </a:p>
          <a:p>
            <a:pPr marL="0" indent="0" algn="just">
              <a:buNone/>
            </a:pPr>
            <a:endParaRPr lang="en-US" altLang="ja-JP" sz="2000" b="1" dirty="0">
              <a:latin typeface="+mn-ea"/>
            </a:endParaRPr>
          </a:p>
          <a:p>
            <a:pPr marL="0" indent="0" algn="just">
              <a:buNone/>
            </a:pPr>
            <a:endParaRPr lang="en-US" altLang="ja-JP" sz="2000" b="1" dirty="0">
              <a:latin typeface="+mn-ea"/>
            </a:endParaRPr>
          </a:p>
          <a:p>
            <a:pPr marL="0" indent="0" algn="just">
              <a:buNone/>
            </a:pPr>
            <a:r>
              <a:rPr lang="ja-JP" altLang="en-US" sz="2000" b="1" dirty="0">
                <a:latin typeface="+mn-ea"/>
              </a:rPr>
              <a:t>① 平和構築と紛争予防</a:t>
            </a:r>
            <a:r>
              <a:rPr lang="en-US" altLang="ja-JP" sz="2000" b="1" dirty="0">
                <a:latin typeface="+mn-ea"/>
              </a:rPr>
              <a:t>  </a:t>
            </a:r>
            <a:r>
              <a:rPr lang="ja-JP" altLang="en-US" sz="2000" b="1" dirty="0">
                <a:latin typeface="+mn-ea"/>
              </a:rPr>
              <a:t>② 疾病予防と治療　 ③ 水と衛生　</a:t>
            </a:r>
            <a:endParaRPr lang="en-US" altLang="ja-JP" sz="2000" b="1" dirty="0">
              <a:latin typeface="+mn-ea"/>
            </a:endParaRPr>
          </a:p>
          <a:p>
            <a:pPr marL="0" indent="0" algn="just">
              <a:buNone/>
            </a:pPr>
            <a:r>
              <a:rPr lang="ja-JP" altLang="en-US" sz="2000" b="1" dirty="0">
                <a:latin typeface="+mn-ea"/>
              </a:rPr>
              <a:t>④ 母子の健康　⑤ 基本的教育と識字率向上　⑥地域社会の経済発展</a:t>
            </a:r>
            <a:endParaRPr lang="en-US" altLang="ja-JP" sz="2000" b="1" dirty="0">
              <a:latin typeface="+mn-ea"/>
            </a:endParaRPr>
          </a:p>
          <a:p>
            <a:pPr marL="0" indent="0" algn="just">
              <a:buNone/>
            </a:pPr>
            <a:r>
              <a:rPr lang="ja-JP" altLang="en-US" sz="2000" b="1" dirty="0">
                <a:latin typeface="+mn-ea"/>
              </a:rPr>
              <a:t>⑦ 環境の保全</a:t>
            </a:r>
            <a:endParaRPr lang="en-US" altLang="ja-JP" sz="2000" b="1" dirty="0">
              <a:latin typeface="+mn-ea"/>
            </a:endParaRPr>
          </a:p>
          <a:p>
            <a:pPr marL="0" indent="0" algn="just">
              <a:buNone/>
            </a:pPr>
            <a:endParaRPr lang="en-US" altLang="ja-JP" sz="2000" b="1" dirty="0">
              <a:latin typeface="+mn-ea"/>
            </a:endParaRPr>
          </a:p>
          <a:p>
            <a:pPr marL="0" indent="0" algn="just">
              <a:buNone/>
            </a:pPr>
            <a:endParaRPr lang="en-US" altLang="ja-JP" sz="900" b="1" dirty="0">
              <a:latin typeface="+mn-ea"/>
            </a:endParaRPr>
          </a:p>
          <a:p>
            <a:pPr marL="0" indent="0" algn="just">
              <a:buNone/>
            </a:pPr>
            <a:endParaRPr lang="en-US" altLang="ja-JP" sz="2000" b="1" dirty="0">
              <a:latin typeface="+mn-ea"/>
            </a:endParaRPr>
          </a:p>
          <a:p>
            <a:pPr marL="0" indent="0" algn="just">
              <a:buNone/>
            </a:pPr>
            <a:endParaRPr lang="en-US" altLang="ja-JP" sz="2250" dirty="0">
              <a:latin typeface="+mn-ea"/>
            </a:endParaRPr>
          </a:p>
          <a:p>
            <a:pPr marL="0" indent="0" algn="just">
              <a:buNone/>
            </a:pPr>
            <a:endParaRPr lang="vi-VN" sz="2250" dirty="0">
              <a:latin typeface="+mn-ea"/>
            </a:endParaRPr>
          </a:p>
        </p:txBody>
      </p:sp>
      <p:sp>
        <p:nvSpPr>
          <p:cNvPr id="5" name="タイトル 1">
            <a:extLst>
              <a:ext uri="{FF2B5EF4-FFF2-40B4-BE49-F238E27FC236}">
                <a16:creationId xmlns:a16="http://schemas.microsoft.com/office/drawing/2014/main" id="{F6F67DDD-BA02-41A2-9B55-B07E58265CC4}"/>
              </a:ext>
            </a:extLst>
          </p:cNvPr>
          <p:cNvSpPr txBox="1">
            <a:spLocks/>
          </p:cNvSpPr>
          <p:nvPr/>
        </p:nvSpPr>
        <p:spPr>
          <a:xfrm>
            <a:off x="2159726" y="4675081"/>
            <a:ext cx="4397556" cy="318488"/>
          </a:xfrm>
          <a:prstGeom prst="rect">
            <a:avLst/>
          </a:prstGeom>
        </p:spPr>
        <p:txBody>
          <a:bodyPr vert="horz" lIns="91440" tIns="45720" rIns="91440" bIns="45720" rtlCol="0" anchor="ctr">
            <a:noAutofit/>
          </a:bodyPr>
          <a:lstStyle>
            <a:lvl1pPr algn="l" defTabSz="514350" rtl="0" eaLnBrk="1" latinLnBrk="0" hangingPunct="1">
              <a:lnSpc>
                <a:spcPct val="90000"/>
              </a:lnSpc>
              <a:spcBef>
                <a:spcPct val="0"/>
              </a:spcBef>
              <a:buNone/>
              <a:defRPr sz="2475" kern="1200">
                <a:solidFill>
                  <a:schemeClr val="tx1"/>
                </a:solidFill>
                <a:latin typeface="+mj-lt"/>
                <a:ea typeface="+mj-ea"/>
                <a:cs typeface="+mj-cs"/>
              </a:defRPr>
            </a:lvl1pPr>
          </a:lstStyle>
          <a:p>
            <a:pPr algn="ctr"/>
            <a:endParaRPr lang="ja-JP" altLang="en-US" sz="2000" b="1" dirty="0">
              <a:solidFill>
                <a:srgbClr val="FF3399"/>
              </a:solidFill>
              <a:latin typeface="Calibri"/>
              <a:ea typeface="ＭＳ Ｐゴシック" panose="020B0600070205080204" pitchFamily="50" charset="-128"/>
            </a:endParaRPr>
          </a:p>
        </p:txBody>
      </p:sp>
      <p:sp>
        <p:nvSpPr>
          <p:cNvPr id="9" name="角丸四角形 1">
            <a:extLst>
              <a:ext uri="{FF2B5EF4-FFF2-40B4-BE49-F238E27FC236}">
                <a16:creationId xmlns:a16="http://schemas.microsoft.com/office/drawing/2014/main" id="{62310EC7-8812-436F-B7EE-DEBF295A6C9B}"/>
              </a:ext>
            </a:extLst>
          </p:cNvPr>
          <p:cNvSpPr/>
          <p:nvPr/>
        </p:nvSpPr>
        <p:spPr>
          <a:xfrm>
            <a:off x="2292529" y="4826862"/>
            <a:ext cx="8351161" cy="1329177"/>
          </a:xfrm>
          <a:prstGeom prst="roundRect">
            <a:avLst>
              <a:gd name="adj" fmla="val 9739"/>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85763" fontAlgn="ctr">
              <a:spcBef>
                <a:spcPct val="0"/>
              </a:spcBef>
              <a:spcAft>
                <a:spcPct val="0"/>
              </a:spcAft>
              <a:defRPr/>
            </a:pPr>
            <a:endParaRPr lang="ja-JP" altLang="en-US" sz="760">
              <a:solidFill>
                <a:prstClr val="white"/>
              </a:solidFill>
              <a:latin typeface="Calibri"/>
              <a:ea typeface="ＭＳ Ｐゴシック" panose="020B0600070205080204" pitchFamily="50" charset="-128"/>
            </a:endParaRPr>
          </a:p>
        </p:txBody>
      </p:sp>
      <p:sp>
        <p:nvSpPr>
          <p:cNvPr id="11" name="タイトル 1">
            <a:extLst>
              <a:ext uri="{FF2B5EF4-FFF2-40B4-BE49-F238E27FC236}">
                <a16:creationId xmlns:a16="http://schemas.microsoft.com/office/drawing/2014/main" id="{ACB71DBA-D8AF-466D-8890-0814D1F1B14D}"/>
              </a:ext>
            </a:extLst>
          </p:cNvPr>
          <p:cNvSpPr txBox="1">
            <a:spLocks/>
          </p:cNvSpPr>
          <p:nvPr/>
        </p:nvSpPr>
        <p:spPr>
          <a:xfrm>
            <a:off x="1991452" y="4432484"/>
            <a:ext cx="4397556" cy="318488"/>
          </a:xfrm>
          <a:prstGeom prst="rect">
            <a:avLst/>
          </a:prstGeom>
        </p:spPr>
        <p:txBody>
          <a:bodyPr vert="horz" lIns="91440" tIns="45720" rIns="91440" bIns="45720" rtlCol="0" anchor="ctr">
            <a:noAutofit/>
          </a:bodyPr>
          <a:lstStyle>
            <a:lvl1pPr algn="l" defTabSz="514350" rtl="0" eaLnBrk="1" latinLnBrk="0" hangingPunct="1">
              <a:lnSpc>
                <a:spcPct val="90000"/>
              </a:lnSpc>
              <a:spcBef>
                <a:spcPct val="0"/>
              </a:spcBef>
              <a:buNone/>
              <a:defRPr sz="2475" kern="1200">
                <a:solidFill>
                  <a:schemeClr val="tx1"/>
                </a:solidFill>
                <a:latin typeface="+mj-lt"/>
                <a:ea typeface="+mj-ea"/>
                <a:cs typeface="+mj-cs"/>
              </a:defRPr>
            </a:lvl1pPr>
          </a:lstStyle>
          <a:p>
            <a:pPr algn="ctr"/>
            <a:r>
              <a:rPr lang="en-US" altLang="ja-JP" sz="2400" b="1" dirty="0">
                <a:solidFill>
                  <a:srgbClr val="FF3399"/>
                </a:solidFill>
                <a:latin typeface="Calibri"/>
                <a:ea typeface="ＭＳ Ｐゴシック" panose="020B0600070205080204" pitchFamily="50" charset="-128"/>
              </a:rPr>
              <a:t>※1 </a:t>
            </a:r>
            <a:r>
              <a:rPr lang="ja-JP" altLang="en-US" sz="2400" b="1" dirty="0">
                <a:solidFill>
                  <a:srgbClr val="FF3399"/>
                </a:solidFill>
                <a:latin typeface="Calibri"/>
                <a:ea typeface="ＭＳ Ｐゴシック" panose="020B0600070205080204" pitchFamily="50" charset="-128"/>
              </a:rPr>
              <a:t>「ロータリーの重点分野」</a:t>
            </a:r>
            <a:r>
              <a:rPr lang="ja-JP" altLang="en-US" sz="2000" b="1" dirty="0">
                <a:solidFill>
                  <a:srgbClr val="FF3399"/>
                </a:solidFill>
                <a:latin typeface="Calibri"/>
                <a:ea typeface="ＭＳ Ｐゴシック" panose="020B0600070205080204" pitchFamily="50" charset="-128"/>
              </a:rPr>
              <a:t>：</a:t>
            </a:r>
          </a:p>
        </p:txBody>
      </p:sp>
      <p:sp>
        <p:nvSpPr>
          <p:cNvPr id="10" name="タイトル 1">
            <a:extLst>
              <a:ext uri="{FF2B5EF4-FFF2-40B4-BE49-F238E27FC236}">
                <a16:creationId xmlns:a16="http://schemas.microsoft.com/office/drawing/2014/main" id="{ECC59225-AB35-4BCE-BA61-B16B76EC2506}"/>
              </a:ext>
            </a:extLst>
          </p:cNvPr>
          <p:cNvSpPr txBox="1">
            <a:spLocks/>
          </p:cNvSpPr>
          <p:nvPr/>
        </p:nvSpPr>
        <p:spPr>
          <a:xfrm>
            <a:off x="2832259" y="152400"/>
            <a:ext cx="6768941" cy="775098"/>
          </a:xfrm>
          <a:prstGeom prst="rect">
            <a:avLst/>
          </a:prstGeom>
        </p:spPr>
        <p:txBody>
          <a:bodyPr vert="horz" lIns="91440" tIns="45720" rIns="91440" bIns="45720" rtlCol="0" anchor="ctr">
            <a:noAutofit/>
          </a:bodyPr>
          <a:lstStyle>
            <a:lvl1pPr algn="l" defTabSz="514350" rtl="0" eaLnBrk="1" latinLnBrk="0" hangingPunct="1">
              <a:lnSpc>
                <a:spcPct val="90000"/>
              </a:lnSpc>
              <a:spcBef>
                <a:spcPct val="0"/>
              </a:spcBef>
              <a:buNone/>
              <a:defRPr sz="2475" kern="1200">
                <a:solidFill>
                  <a:schemeClr val="tx1"/>
                </a:solidFill>
                <a:latin typeface="+mj-lt"/>
                <a:ea typeface="+mj-ea"/>
                <a:cs typeface="+mj-cs"/>
              </a:defRPr>
            </a:lvl1pPr>
          </a:lstStyle>
          <a:p>
            <a:pPr algn="ctr"/>
            <a:r>
              <a:rPr lang="ja-JP" altLang="en-US" sz="3600" b="1" dirty="0">
                <a:solidFill>
                  <a:srgbClr val="FF3399"/>
                </a:solidFill>
                <a:effectLst>
                  <a:outerShdw blurRad="38100" dist="38100" dir="2700000" algn="tl">
                    <a:srgbClr val="000000">
                      <a:alpha val="43137"/>
                    </a:srgbClr>
                  </a:outerShdw>
                </a:effectLst>
                <a:latin typeface="Calibri"/>
                <a:ea typeface="ＭＳ Ｐゴシック" panose="020B0600070205080204" pitchFamily="50" charset="-128"/>
              </a:rPr>
              <a:t>グローバル補助金</a:t>
            </a:r>
          </a:p>
        </p:txBody>
      </p:sp>
      <p:sp>
        <p:nvSpPr>
          <p:cNvPr id="14" name="タイトル 1">
            <a:extLst>
              <a:ext uri="{FF2B5EF4-FFF2-40B4-BE49-F238E27FC236}">
                <a16:creationId xmlns:a16="http://schemas.microsoft.com/office/drawing/2014/main" id="{A504F01C-D21C-4042-8BBA-B314147D161F}"/>
              </a:ext>
            </a:extLst>
          </p:cNvPr>
          <p:cNvSpPr txBox="1">
            <a:spLocks/>
          </p:cNvSpPr>
          <p:nvPr/>
        </p:nvSpPr>
        <p:spPr>
          <a:xfrm>
            <a:off x="2057400" y="953159"/>
            <a:ext cx="1371600" cy="520302"/>
          </a:xfrm>
          <a:prstGeom prst="rect">
            <a:avLst/>
          </a:prstGeom>
        </p:spPr>
        <p:txBody>
          <a:bodyPr vert="horz" lIns="91440" tIns="45720" rIns="91440" bIns="45720" rtlCol="0" anchor="ctr">
            <a:noAutofit/>
          </a:bodyPr>
          <a:lstStyle>
            <a:lvl1pPr algn="l" defTabSz="514350" rtl="0" eaLnBrk="1" latinLnBrk="0" hangingPunct="1">
              <a:lnSpc>
                <a:spcPct val="90000"/>
              </a:lnSpc>
              <a:spcBef>
                <a:spcPct val="0"/>
              </a:spcBef>
              <a:buNone/>
              <a:defRPr sz="2475" kern="1200">
                <a:solidFill>
                  <a:schemeClr val="tx1"/>
                </a:solidFill>
                <a:latin typeface="+mj-lt"/>
                <a:ea typeface="+mj-ea"/>
                <a:cs typeface="+mj-cs"/>
              </a:defRPr>
            </a:lvl1pPr>
          </a:lstStyle>
          <a:p>
            <a:pPr algn="ctr"/>
            <a:r>
              <a:rPr lang="en-US" altLang="ja-JP" sz="2400" b="1" dirty="0">
                <a:solidFill>
                  <a:srgbClr val="4BACC6">
                    <a:lumMod val="75000"/>
                  </a:srgbClr>
                </a:solidFill>
                <a:effectLst>
                  <a:outerShdw blurRad="38100" dist="38100" dir="2700000" algn="tl">
                    <a:srgbClr val="000000">
                      <a:alpha val="43137"/>
                    </a:srgbClr>
                  </a:outerShdw>
                </a:effectLst>
                <a:latin typeface="Calibri"/>
                <a:ea typeface="ＭＳ Ｐゴシック" panose="020B0600070205080204" pitchFamily="50" charset="-128"/>
              </a:rPr>
              <a:t>1.</a:t>
            </a:r>
            <a:r>
              <a:rPr lang="ja-JP" altLang="en-US" sz="2400" b="1" dirty="0">
                <a:solidFill>
                  <a:srgbClr val="4BACC6">
                    <a:lumMod val="75000"/>
                  </a:srgbClr>
                </a:solidFill>
                <a:effectLst>
                  <a:outerShdw blurRad="38100" dist="38100" dir="2700000" algn="tl">
                    <a:srgbClr val="000000">
                      <a:alpha val="43137"/>
                    </a:srgbClr>
                  </a:outerShdw>
                </a:effectLst>
                <a:latin typeface="Calibri"/>
                <a:ea typeface="ＭＳ Ｐゴシック" panose="020B0600070205080204" pitchFamily="50" charset="-128"/>
              </a:rPr>
              <a:t> 概要</a:t>
            </a:r>
          </a:p>
        </p:txBody>
      </p:sp>
    </p:spTree>
    <p:extLst>
      <p:ext uri="{BB962C8B-B14F-4D97-AF65-F5344CB8AC3E}">
        <p14:creationId xmlns:p14="http://schemas.microsoft.com/office/powerpoint/2010/main" val="3482067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26379" y="1112868"/>
            <a:ext cx="6454730" cy="1338335"/>
          </a:xfrm>
        </p:spPr>
        <p:txBody>
          <a:bodyPr>
            <a:noAutofit/>
          </a:bodyPr>
          <a:lstStyle/>
          <a:p>
            <a:r>
              <a:rPr lang="ja-JP" altLang="en-US" sz="2400" dirty="0">
                <a:latin typeface="+mj-ea"/>
              </a:rPr>
              <a:t>グローバル補助金</a:t>
            </a:r>
            <a:br>
              <a:rPr lang="en-US" altLang="ja-JP" sz="2400" dirty="0">
                <a:latin typeface="+mj-ea"/>
              </a:rPr>
            </a:br>
            <a:br>
              <a:rPr lang="en-US" altLang="ja-JP" sz="2400" dirty="0">
                <a:latin typeface="+mj-ea"/>
              </a:rPr>
            </a:br>
            <a:r>
              <a:rPr lang="ja-JP" altLang="en-US" sz="2100" dirty="0">
                <a:latin typeface="+mj-ea"/>
              </a:rPr>
              <a:t>活動の種類</a:t>
            </a:r>
            <a:endParaRPr lang="vi-VN" sz="2100" dirty="0">
              <a:latin typeface="+mj-ea"/>
            </a:endParaRPr>
          </a:p>
        </p:txBody>
      </p:sp>
      <p:sp>
        <p:nvSpPr>
          <p:cNvPr id="3" name="コンテンツ プレースホルダー 2"/>
          <p:cNvSpPr>
            <a:spLocks noGrp="1"/>
          </p:cNvSpPr>
          <p:nvPr>
            <p:ph idx="1"/>
          </p:nvPr>
        </p:nvSpPr>
        <p:spPr>
          <a:xfrm>
            <a:off x="2743200" y="2341602"/>
            <a:ext cx="7924800" cy="3601999"/>
          </a:xfrm>
        </p:spPr>
        <p:txBody>
          <a:bodyPr>
            <a:noAutofit/>
          </a:bodyPr>
          <a:lstStyle/>
          <a:p>
            <a:pPr marL="0" indent="0">
              <a:lnSpc>
                <a:spcPts val="3206"/>
              </a:lnSpc>
              <a:buNone/>
            </a:pPr>
            <a:r>
              <a:rPr lang="ja-JP" altLang="en-US" sz="2250" b="1" dirty="0">
                <a:latin typeface="+mn-ea"/>
              </a:rPr>
              <a:t>グローバル補助金は、次のような活動に使用できます。</a:t>
            </a:r>
          </a:p>
          <a:p>
            <a:pPr marL="0" indent="0">
              <a:lnSpc>
                <a:spcPts val="3206"/>
              </a:lnSpc>
              <a:buNone/>
            </a:pPr>
            <a:r>
              <a:rPr lang="ja-JP" altLang="en-US" sz="2250" b="1" dirty="0">
                <a:latin typeface="+mn-ea"/>
              </a:rPr>
              <a:t>●人道的プロジェクト</a:t>
            </a:r>
          </a:p>
          <a:p>
            <a:pPr marL="0" indent="0">
              <a:lnSpc>
                <a:spcPts val="3206"/>
              </a:lnSpc>
              <a:buNone/>
            </a:pPr>
            <a:r>
              <a:rPr lang="ja-JP" altLang="en-US" sz="2250" b="1" dirty="0">
                <a:latin typeface="+mn-ea"/>
              </a:rPr>
              <a:t>●奨学金：大学院レベルの留学</a:t>
            </a:r>
          </a:p>
          <a:p>
            <a:pPr marL="0" indent="0">
              <a:lnSpc>
                <a:spcPts val="3206"/>
              </a:lnSpc>
              <a:buNone/>
            </a:pPr>
            <a:r>
              <a:rPr lang="ja-JP" altLang="en-US" sz="2250" b="1" dirty="0">
                <a:latin typeface="+mn-ea"/>
              </a:rPr>
              <a:t>●職業研修チーム（ＶＴＴ）：専門職業に関係するチームや、</a:t>
            </a:r>
            <a:endParaRPr lang="en-US" altLang="ja-JP" sz="2250" b="1" dirty="0">
              <a:latin typeface="+mn-ea"/>
            </a:endParaRPr>
          </a:p>
          <a:p>
            <a:pPr marL="0" indent="0">
              <a:lnSpc>
                <a:spcPts val="3206"/>
              </a:lnSpc>
              <a:buNone/>
            </a:pPr>
            <a:r>
              <a:rPr lang="ja-JP" altLang="en-US" sz="2250" b="1" dirty="0">
                <a:latin typeface="+mn-ea"/>
              </a:rPr>
              <a:t>　 研修を受けるチームの受け入れ、または派遣</a:t>
            </a:r>
            <a:endParaRPr lang="vi-VN" sz="2250" b="1" dirty="0">
              <a:latin typeface="+mn-ea"/>
            </a:endParaRPr>
          </a:p>
        </p:txBody>
      </p:sp>
      <p:sp>
        <p:nvSpPr>
          <p:cNvPr id="7" name="タイトル 1">
            <a:extLst>
              <a:ext uri="{FF2B5EF4-FFF2-40B4-BE49-F238E27FC236}">
                <a16:creationId xmlns:a16="http://schemas.microsoft.com/office/drawing/2014/main" id="{E6EF478B-95FF-4AE8-8A10-2A73A19D2631}"/>
              </a:ext>
            </a:extLst>
          </p:cNvPr>
          <p:cNvSpPr txBox="1">
            <a:spLocks/>
          </p:cNvSpPr>
          <p:nvPr/>
        </p:nvSpPr>
        <p:spPr>
          <a:xfrm>
            <a:off x="2832259" y="152400"/>
            <a:ext cx="6768941" cy="775098"/>
          </a:xfrm>
          <a:prstGeom prst="rect">
            <a:avLst/>
          </a:prstGeom>
        </p:spPr>
        <p:txBody>
          <a:bodyPr vert="horz" lIns="91440" tIns="45720" rIns="91440" bIns="45720" rtlCol="0" anchor="ctr">
            <a:noAutofit/>
          </a:bodyPr>
          <a:lstStyle>
            <a:lvl1pPr algn="l" defTabSz="514350" rtl="0" eaLnBrk="1" latinLnBrk="0" hangingPunct="1">
              <a:lnSpc>
                <a:spcPct val="90000"/>
              </a:lnSpc>
              <a:spcBef>
                <a:spcPct val="0"/>
              </a:spcBef>
              <a:buNone/>
              <a:defRPr sz="2475" kern="1200">
                <a:solidFill>
                  <a:schemeClr val="tx1"/>
                </a:solidFill>
                <a:latin typeface="+mj-lt"/>
                <a:ea typeface="+mj-ea"/>
                <a:cs typeface="+mj-cs"/>
              </a:defRPr>
            </a:lvl1pPr>
          </a:lstStyle>
          <a:p>
            <a:pPr algn="ctr"/>
            <a:r>
              <a:rPr lang="ja-JP" altLang="en-US" sz="3600" b="1" dirty="0">
                <a:solidFill>
                  <a:srgbClr val="FF3399"/>
                </a:solidFill>
                <a:effectLst>
                  <a:outerShdw blurRad="38100" dist="38100" dir="2700000" algn="tl">
                    <a:srgbClr val="000000">
                      <a:alpha val="43137"/>
                    </a:srgbClr>
                  </a:outerShdw>
                </a:effectLst>
                <a:latin typeface="Calibri"/>
                <a:ea typeface="ＭＳ Ｐゴシック" panose="020B0600070205080204" pitchFamily="50" charset="-128"/>
              </a:rPr>
              <a:t>グローバル補助金</a:t>
            </a:r>
          </a:p>
        </p:txBody>
      </p:sp>
      <p:sp>
        <p:nvSpPr>
          <p:cNvPr id="9" name="タイトル 1">
            <a:extLst>
              <a:ext uri="{FF2B5EF4-FFF2-40B4-BE49-F238E27FC236}">
                <a16:creationId xmlns:a16="http://schemas.microsoft.com/office/drawing/2014/main" id="{757E6A1F-5D5E-4CB8-B549-A719A5A59502}"/>
              </a:ext>
            </a:extLst>
          </p:cNvPr>
          <p:cNvSpPr txBox="1">
            <a:spLocks/>
          </p:cNvSpPr>
          <p:nvPr/>
        </p:nvSpPr>
        <p:spPr>
          <a:xfrm>
            <a:off x="2552005" y="1728615"/>
            <a:ext cx="2057400" cy="520302"/>
          </a:xfrm>
          <a:prstGeom prst="rect">
            <a:avLst/>
          </a:prstGeom>
        </p:spPr>
        <p:txBody>
          <a:bodyPr vert="horz" lIns="91440" tIns="45720" rIns="91440" bIns="45720" rtlCol="0" anchor="ctr">
            <a:noAutofit/>
          </a:bodyPr>
          <a:lstStyle>
            <a:lvl1pPr algn="l" defTabSz="514350" rtl="0" eaLnBrk="1" latinLnBrk="0" hangingPunct="1">
              <a:lnSpc>
                <a:spcPct val="90000"/>
              </a:lnSpc>
              <a:spcBef>
                <a:spcPct val="0"/>
              </a:spcBef>
              <a:buNone/>
              <a:defRPr sz="2475" kern="1200">
                <a:solidFill>
                  <a:schemeClr val="tx1"/>
                </a:solidFill>
                <a:latin typeface="+mj-lt"/>
                <a:ea typeface="+mj-ea"/>
                <a:cs typeface="+mj-cs"/>
              </a:defRPr>
            </a:lvl1pPr>
          </a:lstStyle>
          <a:p>
            <a:pPr algn="ctr"/>
            <a:r>
              <a:rPr lang="en-US" altLang="ja-JP" sz="2400" b="1" dirty="0">
                <a:solidFill>
                  <a:srgbClr val="4BACC6">
                    <a:lumMod val="75000"/>
                  </a:srgbClr>
                </a:solidFill>
                <a:effectLst>
                  <a:outerShdw blurRad="38100" dist="38100" dir="2700000" algn="tl">
                    <a:srgbClr val="000000">
                      <a:alpha val="43137"/>
                    </a:srgbClr>
                  </a:outerShdw>
                </a:effectLst>
                <a:latin typeface="Calibri"/>
                <a:ea typeface="ＭＳ Ｐゴシック" panose="020B0600070205080204" pitchFamily="50" charset="-128"/>
              </a:rPr>
              <a:t>2. </a:t>
            </a:r>
            <a:r>
              <a:rPr lang="ja-JP" altLang="en-US" sz="2400" b="1" dirty="0">
                <a:solidFill>
                  <a:srgbClr val="4BACC6">
                    <a:lumMod val="75000"/>
                  </a:srgbClr>
                </a:solidFill>
                <a:effectLst>
                  <a:outerShdw blurRad="38100" dist="38100" dir="2700000" algn="tl">
                    <a:srgbClr val="000000">
                      <a:alpha val="43137"/>
                    </a:srgbClr>
                  </a:outerShdw>
                </a:effectLst>
                <a:latin typeface="Calibri"/>
                <a:ea typeface="ＭＳ Ｐゴシック" panose="020B0600070205080204" pitchFamily="50" charset="-128"/>
              </a:rPr>
              <a:t>活動の種類</a:t>
            </a:r>
          </a:p>
        </p:txBody>
      </p:sp>
    </p:spTree>
    <p:extLst>
      <p:ext uri="{BB962C8B-B14F-4D97-AF65-F5344CB8AC3E}">
        <p14:creationId xmlns:p14="http://schemas.microsoft.com/office/powerpoint/2010/main" val="1786781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64681" y="1331075"/>
            <a:ext cx="6288839" cy="877398"/>
          </a:xfrm>
        </p:spPr>
        <p:txBody>
          <a:bodyPr>
            <a:normAutofit/>
          </a:bodyPr>
          <a:lstStyle/>
          <a:p>
            <a:r>
              <a:rPr lang="ja-JP" altLang="ja-JP" sz="2400" dirty="0"/>
              <a:t>支給額と支給方法</a:t>
            </a:r>
            <a:endParaRPr lang="vi-VN" sz="2400" dirty="0"/>
          </a:p>
        </p:txBody>
      </p:sp>
      <p:sp>
        <p:nvSpPr>
          <p:cNvPr id="3" name="コンテンツ プレースホルダー 2"/>
          <p:cNvSpPr>
            <a:spLocks noGrp="1"/>
          </p:cNvSpPr>
          <p:nvPr>
            <p:ph idx="1"/>
          </p:nvPr>
        </p:nvSpPr>
        <p:spPr>
          <a:xfrm>
            <a:off x="1630837" y="2073896"/>
            <a:ext cx="8414500" cy="4022103"/>
          </a:xfrm>
        </p:spPr>
        <p:txBody>
          <a:bodyPr>
            <a:noAutofit/>
          </a:bodyPr>
          <a:lstStyle/>
          <a:p>
            <a:pPr marL="0" indent="0">
              <a:buNone/>
            </a:pPr>
            <a:r>
              <a:rPr lang="ja-JP" altLang="en-US" sz="2250" b="1" dirty="0"/>
              <a:t>●</a:t>
            </a:r>
            <a:r>
              <a:rPr lang="ja-JP" altLang="ja-JP" sz="2250" b="1" dirty="0"/>
              <a:t>予算</a:t>
            </a:r>
            <a:r>
              <a:rPr lang="en-US" altLang="ja-JP" sz="2250" b="1" dirty="0">
                <a:solidFill>
                  <a:srgbClr val="58585A"/>
                </a:solidFill>
              </a:rPr>
              <a:t>30,000</a:t>
            </a:r>
            <a:r>
              <a:rPr lang="ja-JP" altLang="ja-JP" sz="2250" b="1" dirty="0">
                <a:solidFill>
                  <a:srgbClr val="58585A"/>
                </a:solidFill>
              </a:rPr>
              <a:t>ドル以上</a:t>
            </a:r>
            <a:r>
              <a:rPr lang="ja-JP" altLang="ja-JP" sz="2250" b="1" dirty="0"/>
              <a:t>のプロジェクトが対象。</a:t>
            </a:r>
            <a:endParaRPr lang="en-US" altLang="ja-JP" sz="2250" b="1" dirty="0"/>
          </a:p>
          <a:p>
            <a:pPr marL="0" indent="0">
              <a:buNone/>
            </a:pPr>
            <a:endParaRPr lang="ja-JP" altLang="en-US" sz="800" b="1" dirty="0"/>
          </a:p>
          <a:p>
            <a:pPr marL="0" indent="0" algn="just">
              <a:buNone/>
            </a:pPr>
            <a:r>
              <a:rPr lang="ja-JP" altLang="en-US" sz="2250" b="1" dirty="0"/>
              <a:t>●地区財団活動資金（</a:t>
            </a:r>
            <a:r>
              <a:rPr lang="en-US" altLang="ja-JP" sz="2250" b="1" dirty="0"/>
              <a:t>DDF</a:t>
            </a:r>
            <a:r>
              <a:rPr lang="ja-JP" altLang="en-US" sz="2250" b="1" dirty="0"/>
              <a:t>）に、国際財団活動資金（</a:t>
            </a:r>
            <a:r>
              <a:rPr lang="en-US" altLang="ja-JP" sz="2250" b="1" dirty="0"/>
              <a:t>WF)</a:t>
            </a:r>
            <a:r>
              <a:rPr lang="ja-JP" altLang="en-US" sz="2250" b="1" dirty="0"/>
              <a:t>から</a:t>
            </a:r>
            <a:endParaRPr lang="en-US" altLang="ja-JP" sz="2250" b="1" dirty="0"/>
          </a:p>
          <a:p>
            <a:pPr marL="0" indent="0" algn="just">
              <a:buNone/>
            </a:pPr>
            <a:r>
              <a:rPr lang="ja-JP" altLang="en-US" sz="2250" b="1" dirty="0"/>
              <a:t>　 活動資金（</a:t>
            </a:r>
            <a:r>
              <a:rPr lang="en-US" altLang="ja-JP" sz="2250" b="1" dirty="0"/>
              <a:t>DDF</a:t>
            </a:r>
            <a:r>
              <a:rPr lang="ja-JP" altLang="en-US" sz="2250" b="1" dirty="0"/>
              <a:t>）の</a:t>
            </a:r>
            <a:r>
              <a:rPr lang="en-US" altLang="ja-JP" sz="2250" b="1" dirty="0"/>
              <a:t>80</a:t>
            </a:r>
            <a:r>
              <a:rPr lang="ja-JP" altLang="en-US" sz="2250" b="1" dirty="0"/>
              <a:t>％（従来は</a:t>
            </a:r>
            <a:r>
              <a:rPr lang="en-US" altLang="ja-JP" sz="2250" b="1" dirty="0"/>
              <a:t>100</a:t>
            </a:r>
            <a:r>
              <a:rPr lang="ja-JP" altLang="en-US" sz="2250" b="1" dirty="0"/>
              <a:t>％）が上乗せされます。</a:t>
            </a:r>
            <a:endParaRPr lang="en-US" altLang="ja-JP" sz="2250" b="1" dirty="0"/>
          </a:p>
          <a:p>
            <a:pPr marL="0" indent="0" algn="just">
              <a:buNone/>
            </a:pPr>
            <a:r>
              <a:rPr lang="ja-JP" altLang="en-US" sz="2250" b="1" dirty="0"/>
              <a:t>　 従って</a:t>
            </a:r>
            <a:r>
              <a:rPr lang="en-US" altLang="ja-JP" sz="2250" b="1" dirty="0"/>
              <a:t>DDF</a:t>
            </a:r>
            <a:r>
              <a:rPr lang="ja-JP" altLang="en-US" sz="2250" b="1" dirty="0"/>
              <a:t>で およそ</a:t>
            </a:r>
            <a:r>
              <a:rPr lang="en-US" altLang="ja-JP" sz="2250" b="1" dirty="0"/>
              <a:t>16,700</a:t>
            </a:r>
            <a:r>
              <a:rPr lang="ja-JP" altLang="en-US" sz="2250" b="1" dirty="0"/>
              <a:t>ドルを用意出来ればプロジェクト</a:t>
            </a:r>
            <a:endParaRPr lang="en-US" altLang="ja-JP" sz="2250" b="1" dirty="0"/>
          </a:p>
          <a:p>
            <a:pPr marL="0" indent="0" algn="just">
              <a:buNone/>
            </a:pPr>
            <a:r>
              <a:rPr lang="ja-JP" altLang="en-US" sz="2250" b="1" dirty="0"/>
              <a:t>   の成立要件は達成されます。</a:t>
            </a:r>
            <a:endParaRPr lang="en-US" altLang="ja-JP" sz="2250" b="1" dirty="0"/>
          </a:p>
          <a:p>
            <a:pPr marL="0" indent="0" algn="just">
              <a:buNone/>
            </a:pPr>
            <a:r>
              <a:rPr lang="en-US" altLang="ja-JP" sz="2250" b="1" dirty="0"/>
              <a:t>   </a:t>
            </a:r>
            <a:r>
              <a:rPr lang="en-US" altLang="ja-JP" sz="2250" b="1" dirty="0">
                <a:solidFill>
                  <a:schemeClr val="tx1">
                    <a:lumMod val="65000"/>
                    <a:lumOff val="35000"/>
                  </a:schemeClr>
                </a:solidFill>
              </a:rPr>
              <a:t>※ </a:t>
            </a:r>
            <a:r>
              <a:rPr lang="ja-JP" altLang="en-US" sz="2250" b="1" dirty="0">
                <a:solidFill>
                  <a:schemeClr val="tx1">
                    <a:lumMod val="65000"/>
                    <a:lumOff val="35000"/>
                  </a:schemeClr>
                </a:solidFill>
              </a:rPr>
              <a:t>現金拠出に対する</a:t>
            </a:r>
            <a:r>
              <a:rPr lang="en-US" altLang="ja-JP" sz="2250" b="1" dirty="0">
                <a:solidFill>
                  <a:schemeClr val="tx1">
                    <a:lumMod val="65000"/>
                    <a:lumOff val="35000"/>
                  </a:schemeClr>
                </a:solidFill>
              </a:rPr>
              <a:t>WF</a:t>
            </a:r>
            <a:r>
              <a:rPr lang="ja-JP" altLang="en-US" sz="2250" b="1" dirty="0">
                <a:solidFill>
                  <a:schemeClr val="tx1">
                    <a:lumMod val="65000"/>
                    <a:lumOff val="35000"/>
                  </a:schemeClr>
                </a:solidFill>
              </a:rPr>
              <a:t>の上乗せは</a:t>
            </a:r>
            <a:r>
              <a:rPr lang="en-US" altLang="ja-JP" sz="2250" b="1" dirty="0">
                <a:solidFill>
                  <a:srgbClr val="FF66CC"/>
                </a:solidFill>
              </a:rPr>
              <a:t>2020</a:t>
            </a:r>
            <a:r>
              <a:rPr lang="ja-JP" altLang="en-US" sz="2250" b="1" dirty="0">
                <a:solidFill>
                  <a:srgbClr val="FF66CC"/>
                </a:solidFill>
              </a:rPr>
              <a:t>年</a:t>
            </a:r>
            <a:r>
              <a:rPr lang="en-US" altLang="ja-JP" sz="2250" b="1" dirty="0">
                <a:solidFill>
                  <a:srgbClr val="FF66CC"/>
                </a:solidFill>
              </a:rPr>
              <a:t>7</a:t>
            </a:r>
            <a:r>
              <a:rPr lang="ja-JP" altLang="en-US" sz="2250" b="1" dirty="0">
                <a:solidFill>
                  <a:srgbClr val="FF66CC"/>
                </a:solidFill>
              </a:rPr>
              <a:t>月</a:t>
            </a:r>
            <a:r>
              <a:rPr lang="en-US" altLang="ja-JP" sz="2250" b="1" dirty="0">
                <a:solidFill>
                  <a:srgbClr val="FF66CC"/>
                </a:solidFill>
              </a:rPr>
              <a:t>1</a:t>
            </a:r>
            <a:r>
              <a:rPr lang="ja-JP" altLang="en-US" sz="2250" b="1" dirty="0">
                <a:solidFill>
                  <a:srgbClr val="FF66CC"/>
                </a:solidFill>
              </a:rPr>
              <a:t>日</a:t>
            </a:r>
            <a:endParaRPr lang="en-US" altLang="ja-JP" sz="2250" b="1" dirty="0">
              <a:solidFill>
                <a:srgbClr val="FF66CC"/>
              </a:solidFill>
            </a:endParaRPr>
          </a:p>
          <a:p>
            <a:pPr marL="0" indent="0" algn="just">
              <a:buNone/>
            </a:pPr>
            <a:r>
              <a:rPr lang="ja-JP" altLang="en-US" sz="2250" b="1" dirty="0">
                <a:solidFill>
                  <a:schemeClr val="tx1">
                    <a:lumMod val="65000"/>
                    <a:lumOff val="35000"/>
                  </a:schemeClr>
                </a:solidFill>
              </a:rPr>
              <a:t>　　　より停止しております（上乗せ無しでの現金拠出は可）。</a:t>
            </a:r>
            <a:endParaRPr lang="en-US" altLang="ja-JP" sz="2250" b="1" dirty="0">
              <a:solidFill>
                <a:schemeClr val="tx1">
                  <a:lumMod val="65000"/>
                  <a:lumOff val="35000"/>
                </a:schemeClr>
              </a:solidFill>
            </a:endParaRPr>
          </a:p>
          <a:p>
            <a:pPr marL="0" indent="0" algn="just">
              <a:buNone/>
            </a:pPr>
            <a:endParaRPr lang="ja-JP" altLang="en-US" sz="800" b="1" dirty="0"/>
          </a:p>
          <a:p>
            <a:pPr marL="0" indent="0">
              <a:buNone/>
            </a:pPr>
            <a:r>
              <a:rPr lang="ja-JP" altLang="en-US" sz="2250" b="1" dirty="0"/>
              <a:t>●その他、他地区や他クラブからの支援を仰げばもっと</a:t>
            </a:r>
            <a:endParaRPr lang="en-US" altLang="ja-JP" sz="2250" b="1" dirty="0"/>
          </a:p>
          <a:p>
            <a:pPr marL="0" indent="0">
              <a:buNone/>
            </a:pPr>
            <a:r>
              <a:rPr lang="ja-JP" altLang="en-US" sz="2250" b="1" dirty="0"/>
              <a:t>　 バラエティに富んだ資金を用意することができます。</a:t>
            </a:r>
            <a:endParaRPr lang="vi-VN" sz="2250" b="1" dirty="0"/>
          </a:p>
        </p:txBody>
      </p:sp>
      <p:sp>
        <p:nvSpPr>
          <p:cNvPr id="4" name="コンテンツ プレースホルダー 2"/>
          <p:cNvSpPr txBox="1">
            <a:spLocks/>
          </p:cNvSpPr>
          <p:nvPr/>
        </p:nvSpPr>
        <p:spPr>
          <a:xfrm>
            <a:off x="3138489" y="2451200"/>
            <a:ext cx="5915025" cy="2447628"/>
          </a:xfrm>
          <a:prstGeom prst="rect">
            <a:avLst/>
          </a:prstGeom>
        </p:spPr>
        <p:txBody>
          <a:bodyPr vert="horz" lIns="51435" tIns="25718" rIns="51435" bIns="2571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514350">
              <a:spcBef>
                <a:spcPts val="563"/>
              </a:spcBef>
              <a:buNone/>
            </a:pPr>
            <a:endParaRPr kumimoji="0" lang="vi-VN" sz="1575">
              <a:solidFill>
                <a:prstClr val="black"/>
              </a:solidFill>
              <a:latin typeface="Arial" panose="020B0604020202020204" pitchFamily="34" charset="0"/>
            </a:endParaRPr>
          </a:p>
        </p:txBody>
      </p:sp>
      <p:sp>
        <p:nvSpPr>
          <p:cNvPr id="8" name="タイトル 1">
            <a:extLst>
              <a:ext uri="{FF2B5EF4-FFF2-40B4-BE49-F238E27FC236}">
                <a16:creationId xmlns:a16="http://schemas.microsoft.com/office/drawing/2014/main" id="{6C0F95A2-A6F4-4AED-A00B-FABC817827BD}"/>
              </a:ext>
            </a:extLst>
          </p:cNvPr>
          <p:cNvSpPr txBox="1">
            <a:spLocks/>
          </p:cNvSpPr>
          <p:nvPr/>
        </p:nvSpPr>
        <p:spPr>
          <a:xfrm>
            <a:off x="2452681" y="1481320"/>
            <a:ext cx="2957519" cy="520302"/>
          </a:xfrm>
          <a:prstGeom prst="rect">
            <a:avLst/>
          </a:prstGeom>
        </p:spPr>
        <p:txBody>
          <a:bodyPr vert="horz" lIns="91440" tIns="45720" rIns="91440" bIns="45720" rtlCol="0" anchor="ctr">
            <a:noAutofit/>
          </a:bodyPr>
          <a:lstStyle>
            <a:lvl1pPr algn="l" defTabSz="514350" rtl="0" eaLnBrk="1" latinLnBrk="0" hangingPunct="1">
              <a:lnSpc>
                <a:spcPct val="90000"/>
              </a:lnSpc>
              <a:spcBef>
                <a:spcPct val="0"/>
              </a:spcBef>
              <a:buNone/>
              <a:defRPr sz="2475" kern="1200">
                <a:solidFill>
                  <a:schemeClr val="tx1"/>
                </a:solidFill>
                <a:latin typeface="+mj-lt"/>
                <a:ea typeface="+mj-ea"/>
                <a:cs typeface="+mj-cs"/>
              </a:defRPr>
            </a:lvl1pPr>
          </a:lstStyle>
          <a:p>
            <a:pPr algn="ctr"/>
            <a:r>
              <a:rPr lang="en-US" altLang="ja-JP" sz="2400" b="1" dirty="0">
                <a:solidFill>
                  <a:srgbClr val="4BACC6">
                    <a:lumMod val="75000"/>
                  </a:srgbClr>
                </a:solidFill>
                <a:effectLst>
                  <a:outerShdw blurRad="38100" dist="38100" dir="2700000" algn="tl">
                    <a:srgbClr val="000000">
                      <a:alpha val="43137"/>
                    </a:srgbClr>
                  </a:outerShdw>
                </a:effectLst>
                <a:latin typeface="Calibri"/>
                <a:ea typeface="ＭＳ Ｐゴシック" panose="020B0600070205080204" pitchFamily="50" charset="-128"/>
              </a:rPr>
              <a:t>3. </a:t>
            </a:r>
            <a:r>
              <a:rPr lang="ja-JP" altLang="en-US" sz="2400" b="1" dirty="0">
                <a:solidFill>
                  <a:srgbClr val="4BACC6">
                    <a:lumMod val="75000"/>
                  </a:srgbClr>
                </a:solidFill>
                <a:effectLst>
                  <a:outerShdw blurRad="38100" dist="38100" dir="2700000" algn="tl">
                    <a:srgbClr val="000000">
                      <a:alpha val="43137"/>
                    </a:srgbClr>
                  </a:outerShdw>
                </a:effectLst>
                <a:latin typeface="Calibri"/>
                <a:ea typeface="ＭＳ Ｐゴシック" panose="020B0600070205080204" pitchFamily="50" charset="-128"/>
              </a:rPr>
              <a:t>支給額と支給方法</a:t>
            </a:r>
          </a:p>
        </p:txBody>
      </p:sp>
      <p:sp>
        <p:nvSpPr>
          <p:cNvPr id="10" name="タイトル 1">
            <a:extLst>
              <a:ext uri="{FF2B5EF4-FFF2-40B4-BE49-F238E27FC236}">
                <a16:creationId xmlns:a16="http://schemas.microsoft.com/office/drawing/2014/main" id="{C22D35DF-F7BC-4788-8B6E-A6D4D5BF6653}"/>
              </a:ext>
            </a:extLst>
          </p:cNvPr>
          <p:cNvSpPr txBox="1">
            <a:spLocks/>
          </p:cNvSpPr>
          <p:nvPr/>
        </p:nvSpPr>
        <p:spPr>
          <a:xfrm>
            <a:off x="2832259" y="152400"/>
            <a:ext cx="6768941" cy="775098"/>
          </a:xfrm>
          <a:prstGeom prst="rect">
            <a:avLst/>
          </a:prstGeom>
        </p:spPr>
        <p:txBody>
          <a:bodyPr vert="horz" lIns="91440" tIns="45720" rIns="91440" bIns="45720" rtlCol="0" anchor="ctr">
            <a:noAutofit/>
          </a:bodyPr>
          <a:lstStyle>
            <a:lvl1pPr algn="l" defTabSz="514350" rtl="0" eaLnBrk="1" latinLnBrk="0" hangingPunct="1">
              <a:lnSpc>
                <a:spcPct val="90000"/>
              </a:lnSpc>
              <a:spcBef>
                <a:spcPct val="0"/>
              </a:spcBef>
              <a:buNone/>
              <a:defRPr sz="2475" kern="1200">
                <a:solidFill>
                  <a:schemeClr val="tx1"/>
                </a:solidFill>
                <a:latin typeface="+mj-lt"/>
                <a:ea typeface="+mj-ea"/>
                <a:cs typeface="+mj-cs"/>
              </a:defRPr>
            </a:lvl1pPr>
          </a:lstStyle>
          <a:p>
            <a:pPr algn="ctr"/>
            <a:r>
              <a:rPr lang="ja-JP" altLang="en-US" sz="3600" b="1" dirty="0">
                <a:solidFill>
                  <a:srgbClr val="FF3399"/>
                </a:solidFill>
                <a:effectLst>
                  <a:outerShdw blurRad="38100" dist="38100" dir="2700000" algn="tl">
                    <a:srgbClr val="000000">
                      <a:alpha val="43137"/>
                    </a:srgbClr>
                  </a:outerShdw>
                </a:effectLst>
                <a:latin typeface="Calibri"/>
                <a:ea typeface="ＭＳ Ｐゴシック" panose="020B0600070205080204" pitchFamily="50" charset="-128"/>
              </a:rPr>
              <a:t>グローバル補助金</a:t>
            </a:r>
          </a:p>
        </p:txBody>
      </p:sp>
    </p:spTree>
    <p:extLst>
      <p:ext uri="{BB962C8B-B14F-4D97-AF65-F5344CB8AC3E}">
        <p14:creationId xmlns:p14="http://schemas.microsoft.com/office/powerpoint/2010/main" val="2253490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795247" y="2362165"/>
            <a:ext cx="7720353" cy="3048035"/>
          </a:xfrm>
        </p:spPr>
        <p:txBody>
          <a:bodyPr>
            <a:noAutofit/>
          </a:bodyPr>
          <a:lstStyle/>
          <a:p>
            <a:pPr marL="0" indent="0">
              <a:buNone/>
            </a:pPr>
            <a:r>
              <a:rPr lang="ja-JP" altLang="en-US" sz="2250" b="1" dirty="0"/>
              <a:t>● </a:t>
            </a:r>
            <a:r>
              <a:rPr lang="ja-JP" altLang="ja-JP" sz="2250" b="1" dirty="0"/>
              <a:t>グローバル</a:t>
            </a:r>
            <a:r>
              <a:rPr lang="ja-JP" altLang="en-US" sz="2250" b="1" dirty="0"/>
              <a:t>補助金</a:t>
            </a:r>
            <a:r>
              <a:rPr lang="ja-JP" altLang="ja-JP" sz="2250" b="1" dirty="0"/>
              <a:t>の申請はＤＤＦを</a:t>
            </a:r>
            <a:r>
              <a:rPr lang="ja-JP" altLang="en-US" sz="2250" b="1" dirty="0"/>
              <a:t>使用</a:t>
            </a:r>
            <a:r>
              <a:rPr lang="ja-JP" altLang="ja-JP" sz="2250" b="1" dirty="0"/>
              <a:t>しますので、</a:t>
            </a:r>
            <a:endParaRPr lang="en-US" altLang="ja-JP" sz="2250" b="1" dirty="0"/>
          </a:p>
          <a:p>
            <a:pPr marL="0" indent="0">
              <a:buNone/>
            </a:pPr>
            <a:r>
              <a:rPr lang="ja-JP" altLang="en-US" sz="2250" b="1" dirty="0"/>
              <a:t>　　</a:t>
            </a:r>
            <a:r>
              <a:rPr lang="ja-JP" altLang="ja-JP" sz="2250" b="1" dirty="0">
                <a:solidFill>
                  <a:srgbClr val="58585A"/>
                </a:solidFill>
              </a:rPr>
              <a:t>事前に</a:t>
            </a:r>
            <a:r>
              <a:rPr lang="ja-JP" altLang="en-US" sz="2250" b="1" dirty="0">
                <a:solidFill>
                  <a:srgbClr val="58585A"/>
                </a:solidFill>
              </a:rPr>
              <a:t>ガバナー事務所にお知らせください。</a:t>
            </a:r>
            <a:endParaRPr lang="en-US" altLang="ja-JP" sz="2250" b="1" dirty="0">
              <a:solidFill>
                <a:srgbClr val="58585A"/>
              </a:solidFill>
            </a:endParaRPr>
          </a:p>
          <a:p>
            <a:pPr marL="0" indent="0">
              <a:buNone/>
            </a:pPr>
            <a:r>
              <a:rPr lang="ja-JP" altLang="en-US" sz="2250" b="1" dirty="0"/>
              <a:t>　　「</a:t>
            </a:r>
            <a:r>
              <a:rPr lang="ja-JP" altLang="ja-JP" sz="2250" b="1" dirty="0"/>
              <a:t>グローバル補助金ＤＤＦ申請書</a:t>
            </a:r>
            <a:r>
              <a:rPr lang="ja-JP" altLang="en-US" sz="2250" b="1" dirty="0"/>
              <a:t>」の提出と </a:t>
            </a:r>
            <a:r>
              <a:rPr lang="en-US" altLang="ja-JP" sz="2250" b="1" dirty="0"/>
              <a:t>My Rotary</a:t>
            </a:r>
          </a:p>
          <a:p>
            <a:pPr marL="0" indent="0">
              <a:buNone/>
            </a:pPr>
            <a:r>
              <a:rPr lang="ja-JP" altLang="en-US" sz="2250" b="1" dirty="0"/>
              <a:t>　　（</a:t>
            </a:r>
            <a:r>
              <a:rPr lang="en-US" altLang="ja-JP" sz="2250" b="1" dirty="0"/>
              <a:t>RI</a:t>
            </a:r>
            <a:r>
              <a:rPr lang="ja-JP" altLang="en-US" sz="2250" b="1" dirty="0"/>
              <a:t>ホームページ）にてオンライン申請が必要です。</a:t>
            </a:r>
            <a:endParaRPr lang="en-US" altLang="ja-JP" sz="2250" b="1" dirty="0"/>
          </a:p>
          <a:p>
            <a:pPr marL="0" indent="0">
              <a:buNone/>
            </a:pPr>
            <a:endParaRPr lang="en-US" altLang="ja-JP" sz="800" b="1" dirty="0"/>
          </a:p>
          <a:p>
            <a:pPr marL="0" indent="0">
              <a:buNone/>
            </a:pPr>
            <a:r>
              <a:rPr lang="ja-JP" altLang="en-US" sz="2250" b="1" dirty="0">
                <a:solidFill>
                  <a:srgbClr val="58585A"/>
                </a:solidFill>
              </a:rPr>
              <a:t>●</a:t>
            </a:r>
            <a:r>
              <a:rPr lang="ja-JP" altLang="en-US" sz="2250" b="1" dirty="0"/>
              <a:t> </a:t>
            </a:r>
            <a:r>
              <a:rPr lang="en-US" altLang="ja-JP" sz="2250" b="1" dirty="0">
                <a:solidFill>
                  <a:srgbClr val="FF66CC"/>
                </a:solidFill>
              </a:rPr>
              <a:t>2022</a:t>
            </a:r>
            <a:r>
              <a:rPr lang="ja-JP" altLang="en-US" sz="2250" b="1" dirty="0">
                <a:solidFill>
                  <a:srgbClr val="FF66CC"/>
                </a:solidFill>
              </a:rPr>
              <a:t>年</a:t>
            </a:r>
            <a:r>
              <a:rPr lang="en-US" altLang="ja-JP" sz="2250" b="1" dirty="0">
                <a:solidFill>
                  <a:srgbClr val="FF66CC"/>
                </a:solidFill>
              </a:rPr>
              <a:t>7</a:t>
            </a:r>
            <a:r>
              <a:rPr lang="ja-JP" altLang="en-US" sz="2250" b="1" dirty="0">
                <a:solidFill>
                  <a:srgbClr val="FF66CC"/>
                </a:solidFill>
              </a:rPr>
              <a:t>月から、</a:t>
            </a:r>
            <a:r>
              <a:rPr lang="ja-JP" altLang="en-US" sz="2250" b="1" dirty="0">
                <a:solidFill>
                  <a:srgbClr val="58585A"/>
                </a:solidFill>
              </a:rPr>
              <a:t>ローターアクトクラブも代表提唱者として</a:t>
            </a:r>
            <a:endParaRPr lang="en-US" altLang="ja-JP" sz="2250" b="1" dirty="0">
              <a:solidFill>
                <a:srgbClr val="58585A"/>
              </a:solidFill>
            </a:endParaRPr>
          </a:p>
          <a:p>
            <a:pPr marL="0" indent="0">
              <a:buNone/>
            </a:pPr>
            <a:r>
              <a:rPr lang="ja-JP" altLang="en-US" sz="2250" b="1" dirty="0">
                <a:solidFill>
                  <a:srgbClr val="58585A"/>
                </a:solidFill>
              </a:rPr>
              <a:t>　　グローバル補助金を申請できるようになります。</a:t>
            </a:r>
            <a:endParaRPr lang="ja-JP" altLang="ja-JP" sz="2250" b="1" dirty="0">
              <a:solidFill>
                <a:srgbClr val="58585A"/>
              </a:solidFill>
            </a:endParaRPr>
          </a:p>
          <a:p>
            <a:pPr marL="0" indent="0">
              <a:buNone/>
            </a:pPr>
            <a:endParaRPr kumimoji="1" lang="ja-JP" altLang="en-US" sz="2475" dirty="0"/>
          </a:p>
        </p:txBody>
      </p:sp>
      <p:sp>
        <p:nvSpPr>
          <p:cNvPr id="8" name="タイトル 1">
            <a:extLst>
              <a:ext uri="{FF2B5EF4-FFF2-40B4-BE49-F238E27FC236}">
                <a16:creationId xmlns:a16="http://schemas.microsoft.com/office/drawing/2014/main" id="{5FFA2764-3A63-48D7-9FCC-D6F9F42754C3}"/>
              </a:ext>
            </a:extLst>
          </p:cNvPr>
          <p:cNvSpPr txBox="1">
            <a:spLocks/>
          </p:cNvSpPr>
          <p:nvPr/>
        </p:nvSpPr>
        <p:spPr>
          <a:xfrm>
            <a:off x="2590800" y="1828800"/>
            <a:ext cx="5029200" cy="520302"/>
          </a:xfrm>
          <a:prstGeom prst="rect">
            <a:avLst/>
          </a:prstGeom>
        </p:spPr>
        <p:txBody>
          <a:bodyPr vert="horz" lIns="91440" tIns="45720" rIns="91440" bIns="45720" rtlCol="0" anchor="ctr">
            <a:noAutofit/>
          </a:bodyPr>
          <a:lstStyle>
            <a:lvl1pPr algn="l" defTabSz="514350" rtl="0" eaLnBrk="1" latinLnBrk="0" hangingPunct="1">
              <a:lnSpc>
                <a:spcPct val="90000"/>
              </a:lnSpc>
              <a:spcBef>
                <a:spcPct val="0"/>
              </a:spcBef>
              <a:buNone/>
              <a:defRPr sz="2475" kern="1200">
                <a:solidFill>
                  <a:schemeClr val="tx1"/>
                </a:solidFill>
                <a:latin typeface="+mj-lt"/>
                <a:ea typeface="+mj-ea"/>
                <a:cs typeface="+mj-cs"/>
              </a:defRPr>
            </a:lvl1pPr>
          </a:lstStyle>
          <a:p>
            <a:pPr algn="ctr"/>
            <a:r>
              <a:rPr lang="en-US" altLang="ja-JP" sz="2400" b="1" dirty="0">
                <a:solidFill>
                  <a:srgbClr val="4BACC6">
                    <a:lumMod val="75000"/>
                  </a:srgbClr>
                </a:solidFill>
                <a:effectLst>
                  <a:outerShdw blurRad="38100" dist="38100" dir="2700000" algn="tl">
                    <a:srgbClr val="000000">
                      <a:alpha val="43137"/>
                    </a:srgbClr>
                  </a:outerShdw>
                </a:effectLst>
                <a:latin typeface="Calibri"/>
                <a:ea typeface="ＭＳ Ｐゴシック" panose="020B0600070205080204" pitchFamily="50" charset="-128"/>
              </a:rPr>
              <a:t>4. </a:t>
            </a:r>
            <a:r>
              <a:rPr lang="ja-JP" altLang="en-US" sz="2400" b="1" dirty="0">
                <a:solidFill>
                  <a:srgbClr val="4BACC6">
                    <a:lumMod val="75000"/>
                  </a:srgbClr>
                </a:solidFill>
                <a:effectLst>
                  <a:outerShdw blurRad="38100" dist="38100" dir="2700000" algn="tl">
                    <a:srgbClr val="000000">
                      <a:alpha val="43137"/>
                    </a:srgbClr>
                  </a:outerShdw>
                </a:effectLst>
                <a:latin typeface="Calibri"/>
                <a:ea typeface="ＭＳ Ｐゴシック" panose="020B0600070205080204" pitchFamily="50" charset="-128"/>
              </a:rPr>
              <a:t>グローバル補助金の申請手続き</a:t>
            </a:r>
          </a:p>
        </p:txBody>
      </p:sp>
      <p:sp>
        <p:nvSpPr>
          <p:cNvPr id="12" name="タイトル 1">
            <a:extLst>
              <a:ext uri="{FF2B5EF4-FFF2-40B4-BE49-F238E27FC236}">
                <a16:creationId xmlns:a16="http://schemas.microsoft.com/office/drawing/2014/main" id="{13D03777-3A99-4821-BB1E-19C141D66737}"/>
              </a:ext>
            </a:extLst>
          </p:cNvPr>
          <p:cNvSpPr txBox="1">
            <a:spLocks/>
          </p:cNvSpPr>
          <p:nvPr/>
        </p:nvSpPr>
        <p:spPr>
          <a:xfrm>
            <a:off x="2832259" y="152400"/>
            <a:ext cx="6768941" cy="775098"/>
          </a:xfrm>
          <a:prstGeom prst="rect">
            <a:avLst/>
          </a:prstGeom>
        </p:spPr>
        <p:txBody>
          <a:bodyPr vert="horz" lIns="91440" tIns="45720" rIns="91440" bIns="45720" rtlCol="0" anchor="ctr">
            <a:noAutofit/>
          </a:bodyPr>
          <a:lstStyle>
            <a:lvl1pPr algn="l" defTabSz="514350" rtl="0" eaLnBrk="1" latinLnBrk="0" hangingPunct="1">
              <a:lnSpc>
                <a:spcPct val="90000"/>
              </a:lnSpc>
              <a:spcBef>
                <a:spcPct val="0"/>
              </a:spcBef>
              <a:buNone/>
              <a:defRPr sz="2475" kern="1200">
                <a:solidFill>
                  <a:schemeClr val="tx1"/>
                </a:solidFill>
                <a:latin typeface="+mj-lt"/>
                <a:ea typeface="+mj-ea"/>
                <a:cs typeface="+mj-cs"/>
              </a:defRPr>
            </a:lvl1pPr>
          </a:lstStyle>
          <a:p>
            <a:pPr algn="ctr"/>
            <a:r>
              <a:rPr lang="ja-JP" altLang="en-US" sz="3600" b="1" dirty="0">
                <a:solidFill>
                  <a:srgbClr val="FF3399"/>
                </a:solidFill>
                <a:effectLst>
                  <a:outerShdw blurRad="38100" dist="38100" dir="2700000" algn="tl">
                    <a:srgbClr val="000000">
                      <a:alpha val="43137"/>
                    </a:srgbClr>
                  </a:outerShdw>
                </a:effectLst>
                <a:latin typeface="Calibri"/>
                <a:ea typeface="ＭＳ Ｐゴシック" panose="020B0600070205080204" pitchFamily="50" charset="-128"/>
              </a:rPr>
              <a:t>グローバル補助金</a:t>
            </a:r>
          </a:p>
        </p:txBody>
      </p:sp>
    </p:spTree>
    <p:extLst>
      <p:ext uri="{BB962C8B-B14F-4D97-AF65-F5344CB8AC3E}">
        <p14:creationId xmlns:p14="http://schemas.microsoft.com/office/powerpoint/2010/main" val="2447054551"/>
      </p:ext>
    </p:extLst>
  </p:cSld>
  <p:clrMapOvr>
    <a:masterClrMapping/>
  </p:clrMapOvr>
</p:sld>
</file>

<file path=ppt/theme/theme1.xml><?xml version="1.0" encoding="utf-8"?>
<a:theme xmlns:a="http://schemas.openxmlformats.org/drawingml/2006/main" name="1_Communications_white">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TotalTime>
  <Words>1537</Words>
  <Application>Microsoft Office PowerPoint</Application>
  <PresentationFormat>ワイド画面</PresentationFormat>
  <Paragraphs>176</Paragraphs>
  <Slides>14</Slides>
  <Notes>8</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14</vt:i4>
      </vt:variant>
    </vt:vector>
  </HeadingPairs>
  <TitlesOfParts>
    <vt:vector size="24" baseType="lpstr">
      <vt:lpstr>ＭＳ Ｐゴシック</vt:lpstr>
      <vt:lpstr>游ゴシック</vt:lpstr>
      <vt:lpstr>Arial</vt:lpstr>
      <vt:lpstr>Arial Narrow</vt:lpstr>
      <vt:lpstr>Arial Narrow Bold</vt:lpstr>
      <vt:lpstr>Calibri</vt:lpstr>
      <vt:lpstr>Georgia</vt:lpstr>
      <vt:lpstr>Times New Roman</vt:lpstr>
      <vt:lpstr>1_Communications_white</vt:lpstr>
      <vt:lpstr>4_Custom Design</vt:lpstr>
      <vt:lpstr>PowerPoint プレゼンテーション</vt:lpstr>
      <vt:lpstr>PowerPoint プレゼンテーション</vt:lpstr>
      <vt:lpstr>補助金申請にあたっての主な注意点</vt:lpstr>
      <vt:lpstr>PowerPoint プレゼンテーション</vt:lpstr>
      <vt:lpstr>申請手続き</vt:lpstr>
      <vt:lpstr>PowerPoint プレゼンテーション</vt:lpstr>
      <vt:lpstr>グローバル補助金  活動の種類</vt:lpstr>
      <vt:lpstr>支給額と支給方法</vt:lpstr>
      <vt:lpstr>PowerPoint プレゼンテーション</vt:lpstr>
      <vt:lpstr>申請書の提出にあたってのヒント</vt:lpstr>
      <vt:lpstr>モニタリングと評価</vt:lpstr>
      <vt:lpstr>PowerPoint プレゼンテーション</vt:lpstr>
      <vt:lpstr>報告書の提出</vt:lpstr>
      <vt:lpstr>最後に・・・</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ガバナー事務所（仙台） RID.2520</cp:lastModifiedBy>
  <cp:revision>18</cp:revision>
  <dcterms:created xsi:type="dcterms:W3CDTF">2020-09-28T07:26:47Z</dcterms:created>
  <dcterms:modified xsi:type="dcterms:W3CDTF">2023-08-02T04:48:58Z</dcterms:modified>
</cp:coreProperties>
</file>