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4"/>
  </p:notesMasterIdLst>
  <p:sldIdLst>
    <p:sldId id="300" r:id="rId3"/>
    <p:sldId id="260" r:id="rId4"/>
    <p:sldId id="261" r:id="rId5"/>
    <p:sldId id="262" r:id="rId6"/>
    <p:sldId id="263" r:id="rId7"/>
    <p:sldId id="861" r:id="rId8"/>
    <p:sldId id="874" r:id="rId9"/>
    <p:sldId id="879" r:id="rId10"/>
    <p:sldId id="267" r:id="rId11"/>
    <p:sldId id="268" r:id="rId12"/>
    <p:sldId id="875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898" r:id="rId21"/>
    <p:sldId id="298" r:id="rId22"/>
    <p:sldId id="301" r:id="rId23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936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26-3C47-B057-4AC26A8A02E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26-3C47-B057-4AC26A8A02E0}"/>
              </c:ext>
            </c:extLst>
          </c:dPt>
          <c:val>
            <c:numRef>
              <c:f>Sheet1!$H$5:$I$5</c:f>
              <c:numCache>
                <c:formatCode>General</c:formatCode>
                <c:ptCount val="2"/>
                <c:pt idx="0">
                  <c:v>17446</c:v>
                </c:pt>
                <c:pt idx="1">
                  <c:v>14114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26-3C47-B057-4AC26A8A0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79652-EF3E-4799-AD1B-4869467DC129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12CBB-B500-4624-A40F-776AA45546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08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>
              <a:latin typeface="Arial" pitchFamily="34" charset="0"/>
              <a:cs typeface="ヒラギノ角ゴ Pro W3"/>
            </a:endParaRPr>
          </a:p>
        </p:txBody>
      </p:sp>
      <p:sp>
        <p:nvSpPr>
          <p:cNvPr id="7168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33B5B-C4D4-4659-8E52-DE585937C8F2}" type="slidenum">
              <a:rPr lang="en-US" altLang="en-US" smtClean="0">
                <a:ea typeface="ヒラギノ角ゴ Pro W3"/>
                <a:cs typeface="ヒラギノ角ゴ Pro W3"/>
              </a:rPr>
              <a:pPr/>
              <a:t>6</a:t>
            </a:fld>
            <a:endParaRPr lang="en-US" altLang="en-US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ノート プレースホルダー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kumimoji="1" lang="ja-JP" altLang="en-US">
              <a:latin typeface="Arial" pitchFamily="34" charset="0"/>
              <a:cs typeface="ヒラギノ角ゴ Pro W3"/>
            </a:endParaRPr>
          </a:p>
        </p:txBody>
      </p:sp>
      <p:sp>
        <p:nvSpPr>
          <p:cNvPr id="7270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70DF7-F484-4959-8D0E-671F5F5170E5}" type="slidenum">
              <a:rPr lang="en-US" altLang="en-US" smtClean="0">
                <a:ea typeface="ヒラギノ角ゴ Pro W3"/>
                <a:cs typeface="ヒラギノ角ゴ Pro W3"/>
              </a:rPr>
              <a:pPr/>
              <a:t>7</a:t>
            </a:fld>
            <a:endParaRPr lang="en-US" altLang="en-US"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12CBB-B500-4624-A40F-776AA45546A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27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60473" y="169621"/>
            <a:ext cx="5880734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236C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D3119-B4A8-43FA-904A-332C044CAFC9}" type="datetime1">
              <a:rPr lang="en-US" altLang="ja-JP" smtClean="0"/>
              <a:t>7/7/2023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7575A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8D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45012"/>
            <a:ext cx="1143000" cy="450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236C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69644" y="1005077"/>
            <a:ext cx="3004820" cy="3380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236C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7575A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71729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45012"/>
            <a:ext cx="1143000" cy="4508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514350"/>
            <a:ext cx="7924800" cy="4038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236C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7575A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954344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7575A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339098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236C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BC2A3-4F4F-4F70-876B-44DEC47F90D0}" type="datetime1">
              <a:rPr lang="en-US" altLang="ja-JP" smtClean="0"/>
              <a:t>7/7/2023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7575A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8D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45012"/>
            <a:ext cx="1143000" cy="450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236C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69644" y="1005077"/>
            <a:ext cx="3004820" cy="3380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0236C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E6A9-F613-4AD4-B74E-070BE2F2BB1B}" type="datetime1">
              <a:rPr lang="en-US" altLang="ja-JP" smtClean="0"/>
              <a:t>7/7/2023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7575A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45012"/>
            <a:ext cx="1143000" cy="45085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514350"/>
            <a:ext cx="7924800" cy="40386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236C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7356D-21F5-4AE5-9122-3A280C3FB4A9}" type="datetime1">
              <a:rPr lang="en-US" altLang="ja-JP" smtClean="0"/>
              <a:t>7/7/2023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7575A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8330A-4A55-4C4E-A3A8-EF3639497723}" type="datetime1">
              <a:rPr lang="en-US" altLang="ja-JP" smtClean="0"/>
              <a:t>7/7/2023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7575A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2;p10"/>
          <p:cNvGrpSpPr>
            <a:grpSpLocks/>
          </p:cNvGrpSpPr>
          <p:nvPr/>
        </p:nvGrpSpPr>
        <p:grpSpPr bwMode="auto">
          <a:xfrm>
            <a:off x="3078163" y="0"/>
            <a:ext cx="6065837" cy="5143500"/>
            <a:chOff x="2052402" y="0"/>
            <a:chExt cx="6065389" cy="5143642"/>
          </a:xfrm>
        </p:grpSpPr>
        <p:sp>
          <p:nvSpPr>
            <p:cNvPr id="3" name="Google Shape;73;p10"/>
            <p:cNvSpPr/>
            <p:nvPr/>
          </p:nvSpPr>
          <p:spPr>
            <a:xfrm>
              <a:off x="2052402" y="0"/>
              <a:ext cx="6065389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74;p10"/>
            <p:cNvSpPr/>
            <p:nvPr/>
          </p:nvSpPr>
          <p:spPr>
            <a:xfrm>
              <a:off x="2052402" y="0"/>
              <a:ext cx="6065389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75;p10"/>
            <p:cNvSpPr/>
            <p:nvPr/>
          </p:nvSpPr>
          <p:spPr>
            <a:xfrm>
              <a:off x="2377815" y="211144"/>
              <a:ext cx="5576476" cy="4830895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4591">
                <a:alpha val="4470"/>
              </a:srgbClr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45013"/>
            <a:ext cx="1143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Google Shape;76;p1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 rtl="0">
              <a:buNone/>
              <a:defRPr smtClean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defRPr/>
            </a:pPr>
            <a:fld id="{BCAFA1D7-6725-4AF8-AC30-A8744E646FFD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89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6;p3"/>
          <p:cNvGrpSpPr>
            <a:grpSpLocks/>
          </p:cNvGrpSpPr>
          <p:nvPr/>
        </p:nvGrpSpPr>
        <p:grpSpPr bwMode="auto">
          <a:xfrm>
            <a:off x="3078163" y="0"/>
            <a:ext cx="6065837" cy="5143500"/>
            <a:chOff x="2052402" y="0"/>
            <a:chExt cx="6065389" cy="5143642"/>
          </a:xfrm>
        </p:grpSpPr>
        <p:sp>
          <p:nvSpPr>
            <p:cNvPr id="5" name="Google Shape;17;p3"/>
            <p:cNvSpPr/>
            <p:nvPr/>
          </p:nvSpPr>
          <p:spPr>
            <a:xfrm>
              <a:off x="2052402" y="0"/>
              <a:ext cx="6065389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000" extrusionOk="0">
                  <a:moveTo>
                    <a:pt x="7505580" y="6858000"/>
                  </a:moveTo>
                  <a:lnTo>
                    <a:pt x="7696738" y="6858000"/>
                  </a:lnTo>
                  <a:cubicBezTo>
                    <a:pt x="7718274" y="6613807"/>
                    <a:pt x="7866550" y="6398978"/>
                    <a:pt x="8087184" y="6292327"/>
                  </a:cubicBezTo>
                  <a:lnTo>
                    <a:pt x="8087184" y="6085824"/>
                  </a:lnTo>
                  <a:cubicBezTo>
                    <a:pt x="7757916" y="6205690"/>
                    <a:pt x="7529976" y="6508299"/>
                    <a:pt x="7505580" y="6858000"/>
                  </a:cubicBezTo>
                  <a:close/>
                  <a:moveTo>
                    <a:pt x="7109988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8" y="6858000"/>
                  </a:cubicBezTo>
                  <a:close/>
                  <a:moveTo>
                    <a:pt x="6319630" y="6858000"/>
                  </a:moveTo>
                  <a:lnTo>
                    <a:pt x="6510215" y="6858000"/>
                  </a:lnTo>
                  <a:cubicBezTo>
                    <a:pt x="6538485" y="5958928"/>
                    <a:pt x="7199691" y="5205998"/>
                    <a:pt x="8087184" y="5062145"/>
                  </a:cubicBezTo>
                  <a:lnTo>
                    <a:pt x="8087184" y="4869180"/>
                  </a:lnTo>
                  <a:cubicBezTo>
                    <a:pt x="7093725" y="5015188"/>
                    <a:pt x="6348402" y="5853783"/>
                    <a:pt x="6319630" y="6858000"/>
                  </a:cubicBezTo>
                  <a:close/>
                  <a:moveTo>
                    <a:pt x="6714777" y="6858000"/>
                  </a:moveTo>
                  <a:lnTo>
                    <a:pt x="6905363" y="6858000"/>
                  </a:lnTo>
                  <a:cubicBezTo>
                    <a:pt x="6932680" y="6177012"/>
                    <a:pt x="7419944" y="5602103"/>
                    <a:pt x="8086993" y="5463773"/>
                  </a:cubicBezTo>
                  <a:lnTo>
                    <a:pt x="8086993" y="5269538"/>
                  </a:lnTo>
                  <a:cubicBezTo>
                    <a:pt x="7313661" y="5411166"/>
                    <a:pt x="6742920" y="6071943"/>
                    <a:pt x="6714968" y="6858000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1916910" y="2551824"/>
                  </a:moveTo>
                  <a:cubicBezTo>
                    <a:pt x="2641015" y="1478290"/>
                    <a:pt x="3620238" y="601442"/>
                    <a:pt x="4766674" y="0"/>
                  </a:cubicBezTo>
                  <a:lnTo>
                    <a:pt x="4372797" y="0"/>
                  </a:lnTo>
                  <a:cubicBezTo>
                    <a:pt x="4217787" y="90127"/>
                    <a:pt x="4065999" y="185317"/>
                    <a:pt x="3917425" y="285570"/>
                  </a:cubicBezTo>
                  <a:cubicBezTo>
                    <a:pt x="2632356" y="1153193"/>
                    <a:pt x="1626642" y="2375366"/>
                    <a:pt x="1022365" y="3803743"/>
                  </a:cubicBezTo>
                  <a:cubicBezTo>
                    <a:pt x="613622" y="4771490"/>
                    <a:pt x="402707" y="5798792"/>
                    <a:pt x="395021" y="6858000"/>
                  </a:cubicBezTo>
                  <a:lnTo>
                    <a:pt x="585606" y="6858000"/>
                  </a:lnTo>
                  <a:cubicBezTo>
                    <a:pt x="593293" y="5824406"/>
                    <a:pt x="799126" y="4822147"/>
                    <a:pt x="1197894" y="3877980"/>
                  </a:cubicBezTo>
                  <a:cubicBezTo>
                    <a:pt x="1394236" y="3413753"/>
                    <a:pt x="1635028" y="2969629"/>
                    <a:pt x="1916910" y="2551824"/>
                  </a:cubicBezTo>
                  <a:close/>
                  <a:moveTo>
                    <a:pt x="1589421" y="2330830"/>
                  </a:moveTo>
                  <a:cubicBezTo>
                    <a:pt x="2178972" y="1457633"/>
                    <a:pt x="2930502" y="705726"/>
                    <a:pt x="3803264" y="115868"/>
                  </a:cubicBezTo>
                  <a:cubicBezTo>
                    <a:pt x="3861583" y="76504"/>
                    <a:pt x="3920429" y="37881"/>
                    <a:pt x="3979810" y="0"/>
                  </a:cubicBezTo>
                  <a:lnTo>
                    <a:pt x="3635104" y="0"/>
                  </a:lnTo>
                  <a:cubicBezTo>
                    <a:pt x="2315489" y="907938"/>
                    <a:pt x="1282730" y="2174291"/>
                    <a:pt x="658473" y="3649867"/>
                  </a:cubicBezTo>
                  <a:cubicBezTo>
                    <a:pt x="229084" y="4666364"/>
                    <a:pt x="7814" y="5745720"/>
                    <a:pt x="0" y="6858000"/>
                  </a:cubicBezTo>
                  <a:lnTo>
                    <a:pt x="190586" y="6858000"/>
                  </a:lnTo>
                  <a:cubicBezTo>
                    <a:pt x="198336" y="5771144"/>
                    <a:pt x="414587" y="4716957"/>
                    <a:pt x="833939" y="3724104"/>
                  </a:cubicBezTo>
                  <a:cubicBezTo>
                    <a:pt x="1040191" y="3236353"/>
                    <a:pt x="1293200" y="2769749"/>
                    <a:pt x="1589421" y="2330830"/>
                  </a:cubicBezTo>
                  <a:close/>
                  <a:moveTo>
                    <a:pt x="2572017" y="2993622"/>
                  </a:moveTo>
                  <a:cubicBezTo>
                    <a:pt x="3332930" y="1865656"/>
                    <a:pt x="4404701" y="982881"/>
                    <a:pt x="5657281" y="452412"/>
                  </a:cubicBezTo>
                  <a:cubicBezTo>
                    <a:pt x="6154760" y="241841"/>
                    <a:pt x="6675072" y="90013"/>
                    <a:pt x="7207695" y="0"/>
                  </a:cubicBezTo>
                  <a:lnTo>
                    <a:pt x="6359208" y="0"/>
                  </a:lnTo>
                  <a:cubicBezTo>
                    <a:pt x="4284670" y="610249"/>
                    <a:pt x="2593089" y="2119237"/>
                    <a:pt x="1750212" y="4111495"/>
                  </a:cubicBezTo>
                  <a:cubicBezTo>
                    <a:pt x="1382635" y="4981807"/>
                    <a:pt x="1192558" y="5905571"/>
                    <a:pt x="1184807" y="6858000"/>
                  </a:cubicBezTo>
                  <a:lnTo>
                    <a:pt x="1375393" y="6858000"/>
                  </a:lnTo>
                  <a:cubicBezTo>
                    <a:pt x="1383080" y="5931185"/>
                    <a:pt x="1568075" y="5032463"/>
                    <a:pt x="1925741" y="4185732"/>
                  </a:cubicBezTo>
                  <a:cubicBezTo>
                    <a:pt x="2102147" y="3768398"/>
                    <a:pt x="2318583" y="3369160"/>
                    <a:pt x="2572017" y="2993622"/>
                  </a:cubicBezTo>
                  <a:close/>
                  <a:moveTo>
                    <a:pt x="2244464" y="2772819"/>
                  </a:moveTo>
                  <a:cubicBezTo>
                    <a:pt x="3048163" y="1581236"/>
                    <a:pt x="4180312" y="648682"/>
                    <a:pt x="5503478" y="88347"/>
                  </a:cubicBezTo>
                  <a:cubicBezTo>
                    <a:pt x="5576110" y="57669"/>
                    <a:pt x="5649085" y="28220"/>
                    <a:pt x="5722398" y="0"/>
                  </a:cubicBezTo>
                  <a:lnTo>
                    <a:pt x="5231195" y="0"/>
                  </a:lnTo>
                  <a:cubicBezTo>
                    <a:pt x="3500048" y="791829"/>
                    <a:pt x="2128257" y="2203840"/>
                    <a:pt x="1386320" y="3957619"/>
                  </a:cubicBezTo>
                  <a:cubicBezTo>
                    <a:pt x="998097" y="4876680"/>
                    <a:pt x="797664" y="5852181"/>
                    <a:pt x="789914" y="6858000"/>
                  </a:cubicBezTo>
                  <a:lnTo>
                    <a:pt x="980500" y="6858000"/>
                  </a:lnTo>
                  <a:cubicBezTo>
                    <a:pt x="988250" y="5877796"/>
                    <a:pt x="1183791" y="4927273"/>
                    <a:pt x="1561849" y="4031856"/>
                  </a:cubicBezTo>
                  <a:cubicBezTo>
                    <a:pt x="1748217" y="3591107"/>
                    <a:pt x="1976824" y="3169458"/>
                    <a:pt x="2244464" y="2772819"/>
                  </a:cubicBezTo>
                  <a:close/>
                  <a:moveTo>
                    <a:pt x="6645086" y="5174199"/>
                  </a:moveTo>
                  <a:cubicBezTo>
                    <a:pt x="6196994" y="5621603"/>
                    <a:pt x="5938846" y="6224801"/>
                    <a:pt x="5924482" y="6858000"/>
                  </a:cubicBezTo>
                  <a:lnTo>
                    <a:pt x="6115068" y="6858000"/>
                  </a:lnTo>
                  <a:cubicBezTo>
                    <a:pt x="6144113" y="5740903"/>
                    <a:pt x="6980009" y="4810427"/>
                    <a:pt x="8087184" y="4662805"/>
                  </a:cubicBezTo>
                  <a:lnTo>
                    <a:pt x="8087184" y="4470476"/>
                  </a:lnTo>
                  <a:cubicBezTo>
                    <a:pt x="7541283" y="4536958"/>
                    <a:pt x="7033500" y="4784755"/>
                    <a:pt x="6645086" y="5174199"/>
                  </a:cubicBezTo>
                  <a:close/>
                  <a:moveTo>
                    <a:pt x="5248665" y="3776858"/>
                  </a:moveTo>
                  <a:cubicBezTo>
                    <a:pt x="4429655" y="4594492"/>
                    <a:pt x="3963299" y="5700524"/>
                    <a:pt x="3949506" y="6858000"/>
                  </a:cubicBezTo>
                  <a:lnTo>
                    <a:pt x="4140092" y="6858000"/>
                  </a:lnTo>
                  <a:cubicBezTo>
                    <a:pt x="4168387" y="4649426"/>
                    <a:pt x="5884840" y="2831630"/>
                    <a:pt x="8087184" y="2677862"/>
                  </a:cubicBezTo>
                  <a:lnTo>
                    <a:pt x="8087184" y="2486740"/>
                  </a:lnTo>
                  <a:cubicBezTo>
                    <a:pt x="7015966" y="2558053"/>
                    <a:pt x="6007247" y="3016624"/>
                    <a:pt x="5248983" y="3776985"/>
                  </a:cubicBezTo>
                  <a:close/>
                  <a:moveTo>
                    <a:pt x="4410660" y="2938516"/>
                  </a:moveTo>
                  <a:cubicBezTo>
                    <a:pt x="3369116" y="3978263"/>
                    <a:pt x="2777913" y="5386016"/>
                    <a:pt x="2764635" y="6858000"/>
                  </a:cubicBezTo>
                  <a:lnTo>
                    <a:pt x="2955221" y="6858000"/>
                  </a:lnTo>
                  <a:cubicBezTo>
                    <a:pt x="2982996" y="3994566"/>
                    <a:pt x="5229175" y="1645170"/>
                    <a:pt x="8087184" y="1490201"/>
                  </a:cubicBezTo>
                  <a:lnTo>
                    <a:pt x="8087184" y="1299524"/>
                  </a:lnTo>
                  <a:cubicBezTo>
                    <a:pt x="6701118" y="1371556"/>
                    <a:pt x="5391045" y="1955579"/>
                    <a:pt x="4410660" y="2938516"/>
                  </a:cubicBezTo>
                  <a:close/>
                  <a:moveTo>
                    <a:pt x="4131135" y="2658858"/>
                  </a:moveTo>
                  <a:cubicBezTo>
                    <a:pt x="3581562" y="3207390"/>
                    <a:pt x="3143742" y="3857527"/>
                    <a:pt x="2842013" y="4573123"/>
                  </a:cubicBezTo>
                  <a:cubicBezTo>
                    <a:pt x="2536123" y="5297313"/>
                    <a:pt x="2377365" y="6065676"/>
                    <a:pt x="2369615" y="6858000"/>
                  </a:cubicBezTo>
                  <a:lnTo>
                    <a:pt x="2560201" y="6858000"/>
                  </a:lnTo>
                  <a:cubicBezTo>
                    <a:pt x="2567887" y="6091353"/>
                    <a:pt x="2721563" y="5347905"/>
                    <a:pt x="3017606" y="4647360"/>
                  </a:cubicBezTo>
                  <a:cubicBezTo>
                    <a:pt x="3885813" y="2587735"/>
                    <a:pt x="5855795" y="1207104"/>
                    <a:pt x="8087184" y="1094420"/>
                  </a:cubicBezTo>
                  <a:lnTo>
                    <a:pt x="8087184" y="903743"/>
                  </a:lnTo>
                  <a:cubicBezTo>
                    <a:pt x="6596296" y="976143"/>
                    <a:pt x="5185918" y="1602077"/>
                    <a:pt x="4131643" y="2659239"/>
                  </a:cubicBezTo>
                  <a:close/>
                  <a:moveTo>
                    <a:pt x="3851609" y="2379199"/>
                  </a:moveTo>
                  <a:cubicBezTo>
                    <a:pt x="3266022" y="2963794"/>
                    <a:pt x="2799525" y="3656649"/>
                    <a:pt x="2478058" y="4419247"/>
                  </a:cubicBezTo>
                  <a:cubicBezTo>
                    <a:pt x="2151585" y="5192123"/>
                    <a:pt x="1982535" y="6012350"/>
                    <a:pt x="1974721" y="6858000"/>
                  </a:cubicBezTo>
                  <a:lnTo>
                    <a:pt x="2165307" y="6858000"/>
                  </a:lnTo>
                  <a:cubicBezTo>
                    <a:pt x="2172994" y="6038091"/>
                    <a:pt x="2337152" y="5242779"/>
                    <a:pt x="2653651" y="4493611"/>
                  </a:cubicBezTo>
                  <a:cubicBezTo>
                    <a:pt x="3583550" y="2287642"/>
                    <a:pt x="5696853" y="811831"/>
                    <a:pt x="8087184" y="699147"/>
                  </a:cubicBezTo>
                  <a:lnTo>
                    <a:pt x="8087184" y="508471"/>
                  </a:lnTo>
                  <a:cubicBezTo>
                    <a:pt x="6491347" y="580803"/>
                    <a:pt x="4980435" y="1248328"/>
                    <a:pt x="3851990" y="2379580"/>
                  </a:cubicBezTo>
                  <a:close/>
                  <a:moveTo>
                    <a:pt x="6365561" y="4894350"/>
                  </a:moveTo>
                  <a:cubicBezTo>
                    <a:pt x="5843312" y="5415945"/>
                    <a:pt x="5543596" y="6119847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689995" y="3217985"/>
                  </a:moveTo>
                  <a:cubicBezTo>
                    <a:pt x="3722659" y="4183711"/>
                    <a:pt x="3173060" y="5490862"/>
                    <a:pt x="3159529" y="6858000"/>
                  </a:cubicBezTo>
                  <a:lnTo>
                    <a:pt x="3350115" y="6858000"/>
                  </a:lnTo>
                  <a:cubicBezTo>
                    <a:pt x="3378080" y="4212840"/>
                    <a:pt x="5447656" y="2040614"/>
                    <a:pt x="8087184" y="1885982"/>
                  </a:cubicBezTo>
                  <a:lnTo>
                    <a:pt x="8087184" y="1694988"/>
                  </a:lnTo>
                  <a:cubicBezTo>
                    <a:pt x="6806004" y="1766892"/>
                    <a:pt x="5596357" y="2309182"/>
                    <a:pt x="4689995" y="3217985"/>
                  </a:cubicBezTo>
                  <a:close/>
                  <a:moveTo>
                    <a:pt x="5736946" y="640864"/>
                  </a:moveTo>
                  <a:cubicBezTo>
                    <a:pt x="4104688" y="1332467"/>
                    <a:pt x="2805440" y="2632335"/>
                    <a:pt x="2114167" y="4265371"/>
                  </a:cubicBezTo>
                  <a:cubicBezTo>
                    <a:pt x="1767110" y="5086996"/>
                    <a:pt x="1587515" y="5958960"/>
                    <a:pt x="1579828" y="6858000"/>
                  </a:cubicBezTo>
                  <a:lnTo>
                    <a:pt x="1770414" y="6858000"/>
                  </a:lnTo>
                  <a:cubicBezTo>
                    <a:pt x="1778101" y="5984575"/>
                    <a:pt x="1952613" y="5137589"/>
                    <a:pt x="2289696" y="4339608"/>
                  </a:cubicBezTo>
                  <a:cubicBezTo>
                    <a:pt x="3281262" y="1987231"/>
                    <a:pt x="5537892" y="416179"/>
                    <a:pt x="8087184" y="303430"/>
                  </a:cubicBezTo>
                  <a:lnTo>
                    <a:pt x="8087184" y="112753"/>
                  </a:lnTo>
                  <a:cubicBezTo>
                    <a:pt x="7278466" y="146573"/>
                    <a:pt x="6482453" y="325450"/>
                    <a:pt x="5736946" y="640864"/>
                  </a:cubicBezTo>
                  <a:close/>
                  <a:moveTo>
                    <a:pt x="4969330" y="3497453"/>
                  </a:moveTo>
                  <a:cubicBezTo>
                    <a:pt x="4076132" y="4389101"/>
                    <a:pt x="3568132" y="5595696"/>
                    <a:pt x="3554486" y="6858000"/>
                  </a:cubicBezTo>
                  <a:lnTo>
                    <a:pt x="3745072" y="6858000"/>
                  </a:lnTo>
                  <a:cubicBezTo>
                    <a:pt x="3773202" y="4431107"/>
                    <a:pt x="5666194" y="2436046"/>
                    <a:pt x="8087184" y="2281763"/>
                  </a:cubicBezTo>
                  <a:lnTo>
                    <a:pt x="8087184" y="2091086"/>
                  </a:lnTo>
                  <a:cubicBezTo>
                    <a:pt x="6910953" y="2162571"/>
                    <a:pt x="5801707" y="2662919"/>
                    <a:pt x="4969330" y="3497453"/>
                  </a:cubicBezTo>
                  <a:close/>
                  <a:moveTo>
                    <a:pt x="6086607" y="4615263"/>
                  </a:moveTo>
                  <a:cubicBezTo>
                    <a:pt x="5490118" y="5210739"/>
                    <a:pt x="5148633" y="6015070"/>
                    <a:pt x="5134441" y="6858000"/>
                  </a:cubicBezTo>
                  <a:lnTo>
                    <a:pt x="5325027" y="6858000"/>
                  </a:lnTo>
                  <a:cubicBezTo>
                    <a:pt x="5353570" y="5304190"/>
                    <a:pt x="6541217" y="4018292"/>
                    <a:pt x="8087184" y="3867302"/>
                  </a:cubicBezTo>
                  <a:lnTo>
                    <a:pt x="8087184" y="3675799"/>
                  </a:lnTo>
                  <a:cubicBezTo>
                    <a:pt x="7330940" y="3744977"/>
                    <a:pt x="6622978" y="4077447"/>
                    <a:pt x="6086607" y="4615263"/>
                  </a:cubicBezTo>
                  <a:close/>
                  <a:moveTo>
                    <a:pt x="5807081" y="4335604"/>
                  </a:moveTo>
                  <a:cubicBezTo>
                    <a:pt x="5136353" y="5005171"/>
                    <a:pt x="4753231" y="5910147"/>
                    <a:pt x="4739230" y="6858000"/>
                  </a:cubicBezTo>
                  <a:lnTo>
                    <a:pt x="4929815" y="6858000"/>
                  </a:lnTo>
                  <a:cubicBezTo>
                    <a:pt x="4958327" y="5085840"/>
                    <a:pt x="6322177" y="3622499"/>
                    <a:pt x="8087184" y="3470313"/>
                  </a:cubicBezTo>
                  <a:lnTo>
                    <a:pt x="8087184" y="3279192"/>
                  </a:lnTo>
                  <a:cubicBezTo>
                    <a:pt x="7225928" y="3349227"/>
                    <a:pt x="6417654" y="3723799"/>
                    <a:pt x="5807335" y="4335794"/>
                  </a:cubicBezTo>
                  <a:close/>
                  <a:moveTo>
                    <a:pt x="5527556" y="4055945"/>
                  </a:moveTo>
                  <a:cubicBezTo>
                    <a:pt x="4782753" y="4799672"/>
                    <a:pt x="4358160" y="5805294"/>
                    <a:pt x="4344463" y="6858000"/>
                  </a:cubicBezTo>
                  <a:lnTo>
                    <a:pt x="4535049" y="6858000"/>
                  </a:lnTo>
                  <a:cubicBezTo>
                    <a:pt x="4563415" y="4867661"/>
                    <a:pt x="6103486" y="3227074"/>
                    <a:pt x="8087184" y="3074024"/>
                  </a:cubicBezTo>
                  <a:lnTo>
                    <a:pt x="8087184" y="2882775"/>
                  </a:lnTo>
                  <a:cubicBezTo>
                    <a:pt x="7120852" y="2953516"/>
                    <a:pt x="6212355" y="3370126"/>
                    <a:pt x="5528000" y="4056326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8;p3"/>
            <p:cNvSpPr/>
            <p:nvPr/>
          </p:nvSpPr>
          <p:spPr>
            <a:xfrm>
              <a:off x="2052402" y="0"/>
              <a:ext cx="6065389" cy="5143642"/>
            </a:xfrm>
            <a:custGeom>
              <a:avLst/>
              <a:gdLst/>
              <a:ahLst/>
              <a:cxnLst/>
              <a:rect l="l" t="t" r="r" b="b"/>
              <a:pathLst>
                <a:path w="8087184" h="6858190" extrusionOk="0">
                  <a:moveTo>
                    <a:pt x="6366259" y="1870219"/>
                  </a:moveTo>
                  <a:cubicBezTo>
                    <a:pt x="6414478" y="1849137"/>
                    <a:pt x="6436522" y="1792932"/>
                    <a:pt x="6415430" y="1744684"/>
                  </a:cubicBezTo>
                  <a:cubicBezTo>
                    <a:pt x="6395292" y="1698629"/>
                    <a:pt x="6342913" y="1676110"/>
                    <a:pt x="6295679" y="1693208"/>
                  </a:cubicBezTo>
                  <a:cubicBezTo>
                    <a:pt x="4468935" y="2426156"/>
                    <a:pt x="3157737" y="4060756"/>
                    <a:pt x="2838011" y="6003706"/>
                  </a:cubicBezTo>
                  <a:cubicBezTo>
                    <a:pt x="2829536" y="6055671"/>
                    <a:pt x="2864769" y="6104675"/>
                    <a:pt x="2916716" y="6113154"/>
                  </a:cubicBezTo>
                  <a:cubicBezTo>
                    <a:pt x="2916716" y="6113154"/>
                    <a:pt x="2916723" y="6113154"/>
                    <a:pt x="2916723" y="6113154"/>
                  </a:cubicBezTo>
                  <a:cubicBezTo>
                    <a:pt x="2921824" y="6114012"/>
                    <a:pt x="2926989" y="6114438"/>
                    <a:pt x="2932160" y="6114425"/>
                  </a:cubicBezTo>
                  <a:cubicBezTo>
                    <a:pt x="2978841" y="6114381"/>
                    <a:pt x="3018616" y="6080504"/>
                    <a:pt x="3026119" y="6034405"/>
                  </a:cubicBezTo>
                  <a:cubicBezTo>
                    <a:pt x="3335065" y="4157486"/>
                    <a:pt x="4601646" y="2578418"/>
                    <a:pt x="6366259" y="1870219"/>
                  </a:cubicBezTo>
                  <a:close/>
                  <a:moveTo>
                    <a:pt x="2680460" y="5322927"/>
                  </a:moveTo>
                  <a:cubicBezTo>
                    <a:pt x="2629555" y="5309637"/>
                    <a:pt x="2577512" y="5340139"/>
                    <a:pt x="2564203" y="5391062"/>
                  </a:cubicBezTo>
                  <a:cubicBezTo>
                    <a:pt x="2439623" y="5870239"/>
                    <a:pt x="2374272" y="6362877"/>
                    <a:pt x="2369615" y="6858000"/>
                  </a:cubicBezTo>
                  <a:lnTo>
                    <a:pt x="2560201" y="6858000"/>
                  </a:lnTo>
                  <a:cubicBezTo>
                    <a:pt x="2564794" y="6379148"/>
                    <a:pt x="2628055" y="5902679"/>
                    <a:pt x="2748563" y="5439240"/>
                  </a:cubicBezTo>
                  <a:cubicBezTo>
                    <a:pt x="2761847" y="5388310"/>
                    <a:pt x="2731365" y="5336243"/>
                    <a:pt x="2680460" y="5322927"/>
                  </a:cubicBezTo>
                  <a:close/>
                  <a:moveTo>
                    <a:pt x="2239000" y="4214715"/>
                  </a:moveTo>
                  <a:cubicBezTo>
                    <a:pt x="2190503" y="4194261"/>
                    <a:pt x="2134617" y="4217016"/>
                    <a:pt x="2114179" y="4265537"/>
                  </a:cubicBezTo>
                  <a:cubicBezTo>
                    <a:pt x="2114173" y="4265543"/>
                    <a:pt x="2114173" y="4265556"/>
                    <a:pt x="2114167" y="4265562"/>
                  </a:cubicBezTo>
                  <a:cubicBezTo>
                    <a:pt x="1767110" y="5087187"/>
                    <a:pt x="1587515" y="5959151"/>
                    <a:pt x="1579828" y="6858191"/>
                  </a:cubicBezTo>
                  <a:lnTo>
                    <a:pt x="1770414" y="6858191"/>
                  </a:lnTo>
                  <a:cubicBezTo>
                    <a:pt x="1778101" y="5984765"/>
                    <a:pt x="1952613" y="5137780"/>
                    <a:pt x="2289696" y="4339799"/>
                  </a:cubicBezTo>
                  <a:cubicBezTo>
                    <a:pt x="2310254" y="4291329"/>
                    <a:pt x="2287638" y="4235359"/>
                    <a:pt x="2239191" y="4214797"/>
                  </a:cubicBezTo>
                  <a:cubicBezTo>
                    <a:pt x="2239127" y="4214766"/>
                    <a:pt x="2239064" y="4214740"/>
                    <a:pt x="2239000" y="4214715"/>
                  </a:cubicBezTo>
                  <a:close/>
                  <a:moveTo>
                    <a:pt x="2087612" y="6428088"/>
                  </a:moveTo>
                  <a:cubicBezTo>
                    <a:pt x="2035093" y="6424847"/>
                    <a:pt x="1989898" y="6464825"/>
                    <a:pt x="1986665" y="6517389"/>
                  </a:cubicBezTo>
                  <a:cubicBezTo>
                    <a:pt x="1979740" y="6630078"/>
                    <a:pt x="1975738" y="6744357"/>
                    <a:pt x="1974658" y="6858000"/>
                  </a:cubicBezTo>
                  <a:lnTo>
                    <a:pt x="2165244" y="6858000"/>
                  </a:lnTo>
                  <a:cubicBezTo>
                    <a:pt x="2166260" y="6748234"/>
                    <a:pt x="2170135" y="6637896"/>
                    <a:pt x="2176806" y="6529083"/>
                  </a:cubicBezTo>
                  <a:cubicBezTo>
                    <a:pt x="2180027" y="6476584"/>
                    <a:pt x="2140105" y="6431330"/>
                    <a:pt x="2087612" y="6428088"/>
                  </a:cubicBezTo>
                  <a:close/>
                  <a:moveTo>
                    <a:pt x="3486447" y="3682663"/>
                  </a:moveTo>
                  <a:cubicBezTo>
                    <a:pt x="3518040" y="3682689"/>
                    <a:pt x="3547593" y="3667047"/>
                    <a:pt x="3565349" y="3640906"/>
                  </a:cubicBezTo>
                  <a:cubicBezTo>
                    <a:pt x="3898042" y="3151394"/>
                    <a:pt x="4303100" y="2715260"/>
                    <a:pt x="4766674" y="2347419"/>
                  </a:cubicBezTo>
                  <a:cubicBezTo>
                    <a:pt x="4807898" y="2314686"/>
                    <a:pt x="4814797" y="2254712"/>
                    <a:pt x="4782080" y="2213469"/>
                  </a:cubicBezTo>
                  <a:cubicBezTo>
                    <a:pt x="4749362" y="2172225"/>
                    <a:pt x="4689417" y="2165323"/>
                    <a:pt x="4648193" y="2198056"/>
                  </a:cubicBezTo>
                  <a:cubicBezTo>
                    <a:pt x="4169519" y="2577934"/>
                    <a:pt x="3751284" y="3028338"/>
                    <a:pt x="3407798" y="3533872"/>
                  </a:cubicBezTo>
                  <a:cubicBezTo>
                    <a:pt x="3378188" y="3577397"/>
                    <a:pt x="3389451" y="3636704"/>
                    <a:pt x="3432956" y="3666329"/>
                  </a:cubicBezTo>
                  <a:cubicBezTo>
                    <a:pt x="3448730" y="3677071"/>
                    <a:pt x="3467363" y="3682829"/>
                    <a:pt x="3486447" y="3682854"/>
                  </a:cubicBezTo>
                  <a:close/>
                  <a:moveTo>
                    <a:pt x="5285003" y="4471365"/>
                  </a:moveTo>
                  <a:cubicBezTo>
                    <a:pt x="5242903" y="4439770"/>
                    <a:pt x="5183174" y="4448313"/>
                    <a:pt x="5151593" y="4490433"/>
                  </a:cubicBezTo>
                  <a:cubicBezTo>
                    <a:pt x="4638429" y="5174034"/>
                    <a:pt x="4355873" y="6003210"/>
                    <a:pt x="4344781" y="6858064"/>
                  </a:cubicBezTo>
                  <a:lnTo>
                    <a:pt x="4535367" y="6858064"/>
                  </a:lnTo>
                  <a:cubicBezTo>
                    <a:pt x="4546427" y="6044479"/>
                    <a:pt x="4815610" y="5255459"/>
                    <a:pt x="5304062" y="4604903"/>
                  </a:cubicBezTo>
                  <a:cubicBezTo>
                    <a:pt x="5335661" y="4562795"/>
                    <a:pt x="5327161" y="4503030"/>
                    <a:pt x="5285074" y="4471416"/>
                  </a:cubicBezTo>
                  <a:cubicBezTo>
                    <a:pt x="5285048" y="4471403"/>
                    <a:pt x="5285029" y="4471384"/>
                    <a:pt x="5285003" y="4471365"/>
                  </a:cubicBezTo>
                  <a:close/>
                  <a:moveTo>
                    <a:pt x="6701690" y="2808030"/>
                  </a:moveTo>
                  <a:cubicBezTo>
                    <a:pt x="5767433" y="3193508"/>
                    <a:pt x="4991743" y="3885022"/>
                    <a:pt x="4501697" y="4769266"/>
                  </a:cubicBezTo>
                  <a:cubicBezTo>
                    <a:pt x="4475720" y="4815060"/>
                    <a:pt x="4491773" y="4873248"/>
                    <a:pt x="4537546" y="4899237"/>
                  </a:cubicBezTo>
                  <a:cubicBezTo>
                    <a:pt x="4583318" y="4925227"/>
                    <a:pt x="4641478" y="4909165"/>
                    <a:pt x="4667455" y="4863371"/>
                  </a:cubicBezTo>
                  <a:cubicBezTo>
                    <a:pt x="4667792" y="4862767"/>
                    <a:pt x="4668129" y="4862164"/>
                    <a:pt x="4668459" y="4861553"/>
                  </a:cubicBezTo>
                  <a:cubicBezTo>
                    <a:pt x="5137446" y="4015222"/>
                    <a:pt x="5879860" y="3353378"/>
                    <a:pt x="6774050" y="2984470"/>
                  </a:cubicBezTo>
                  <a:cubicBezTo>
                    <a:pt x="6822775" y="2964480"/>
                    <a:pt x="6846027" y="2908777"/>
                    <a:pt x="6826079" y="2860053"/>
                  </a:cubicBezTo>
                  <a:cubicBezTo>
                    <a:pt x="6806067" y="2811329"/>
                    <a:pt x="6750416" y="2788041"/>
                    <a:pt x="6701690" y="2808030"/>
                  </a:cubicBezTo>
                  <a:close/>
                  <a:moveTo>
                    <a:pt x="4156864" y="5925783"/>
                  </a:moveTo>
                  <a:cubicBezTo>
                    <a:pt x="4105367" y="5914933"/>
                    <a:pt x="4054824" y="5947901"/>
                    <a:pt x="4043980" y="5999428"/>
                  </a:cubicBezTo>
                  <a:cubicBezTo>
                    <a:pt x="4043973" y="5999435"/>
                    <a:pt x="4043973" y="5999441"/>
                    <a:pt x="4043973" y="5999447"/>
                  </a:cubicBezTo>
                  <a:cubicBezTo>
                    <a:pt x="3984905" y="6281916"/>
                    <a:pt x="3953267" y="6569443"/>
                    <a:pt x="3949506" y="6858000"/>
                  </a:cubicBezTo>
                  <a:lnTo>
                    <a:pt x="4140092" y="6858000"/>
                  </a:lnTo>
                  <a:cubicBezTo>
                    <a:pt x="4143866" y="6582600"/>
                    <a:pt x="4174143" y="6308242"/>
                    <a:pt x="4230493" y="6038663"/>
                  </a:cubicBezTo>
                  <a:cubicBezTo>
                    <a:pt x="4241299" y="5987155"/>
                    <a:pt x="4208341" y="5936626"/>
                    <a:pt x="4156864" y="5925783"/>
                  </a:cubicBezTo>
                  <a:close/>
                  <a:moveTo>
                    <a:pt x="5530160" y="2764810"/>
                  </a:moveTo>
                  <a:cubicBezTo>
                    <a:pt x="5974498" y="2457948"/>
                    <a:pt x="6465491" y="2225005"/>
                    <a:pt x="6984202" y="2075006"/>
                  </a:cubicBezTo>
                  <a:cubicBezTo>
                    <a:pt x="7034770" y="2060368"/>
                    <a:pt x="7063867" y="2007494"/>
                    <a:pt x="7049255" y="1956914"/>
                  </a:cubicBezTo>
                  <a:cubicBezTo>
                    <a:pt x="7034643" y="1906333"/>
                    <a:pt x="6981788" y="1877192"/>
                    <a:pt x="6931219" y="1891829"/>
                  </a:cubicBezTo>
                  <a:cubicBezTo>
                    <a:pt x="4715915" y="2532477"/>
                    <a:pt x="3182876" y="4551024"/>
                    <a:pt x="3159529" y="6858000"/>
                  </a:cubicBezTo>
                  <a:lnTo>
                    <a:pt x="3350115" y="6858000"/>
                  </a:lnTo>
                  <a:cubicBezTo>
                    <a:pt x="3368665" y="5220209"/>
                    <a:pt x="4181729" y="3693627"/>
                    <a:pt x="5530160" y="2764810"/>
                  </a:cubicBezTo>
                  <a:close/>
                  <a:moveTo>
                    <a:pt x="3857517" y="1312554"/>
                  </a:moveTo>
                  <a:cubicBezTo>
                    <a:pt x="2821278" y="2150298"/>
                    <a:pt x="2037615" y="3259196"/>
                    <a:pt x="1593677" y="4515920"/>
                  </a:cubicBezTo>
                  <a:cubicBezTo>
                    <a:pt x="1576137" y="4565572"/>
                    <a:pt x="1602146" y="4620055"/>
                    <a:pt x="1651774" y="4637604"/>
                  </a:cubicBezTo>
                  <a:cubicBezTo>
                    <a:pt x="1701402" y="4655152"/>
                    <a:pt x="1755859" y="4629131"/>
                    <a:pt x="1773399" y="4579479"/>
                  </a:cubicBezTo>
                  <a:cubicBezTo>
                    <a:pt x="2205610" y="3355958"/>
                    <a:pt x="2968581" y="2276360"/>
                    <a:pt x="3977459" y="1460773"/>
                  </a:cubicBezTo>
                  <a:cubicBezTo>
                    <a:pt x="4018371" y="1427634"/>
                    <a:pt x="4024686" y="1367596"/>
                    <a:pt x="3991562" y="1326664"/>
                  </a:cubicBezTo>
                  <a:cubicBezTo>
                    <a:pt x="3958439" y="1285732"/>
                    <a:pt x="3898430" y="1279414"/>
                    <a:pt x="3857517" y="1312554"/>
                  </a:cubicBezTo>
                  <a:close/>
                  <a:moveTo>
                    <a:pt x="2248403" y="2598095"/>
                  </a:moveTo>
                  <a:cubicBezTo>
                    <a:pt x="2204981" y="2568350"/>
                    <a:pt x="2145683" y="2579447"/>
                    <a:pt x="2115945" y="2622883"/>
                  </a:cubicBezTo>
                  <a:cubicBezTo>
                    <a:pt x="1635860" y="3322742"/>
                    <a:pt x="1277191" y="4098599"/>
                    <a:pt x="1055019" y="4917803"/>
                  </a:cubicBezTo>
                  <a:cubicBezTo>
                    <a:pt x="1039321" y="4968059"/>
                    <a:pt x="1067311" y="5021531"/>
                    <a:pt x="1117543" y="5037242"/>
                  </a:cubicBezTo>
                  <a:cubicBezTo>
                    <a:pt x="1167775" y="5052948"/>
                    <a:pt x="1221222" y="5024944"/>
                    <a:pt x="1236926" y="4974688"/>
                  </a:cubicBezTo>
                  <a:cubicBezTo>
                    <a:pt x="1237638" y="4972400"/>
                    <a:pt x="1238267" y="4970093"/>
                    <a:pt x="1238807" y="4967760"/>
                  </a:cubicBezTo>
                  <a:cubicBezTo>
                    <a:pt x="1455452" y="4169149"/>
                    <a:pt x="1805119" y="3412786"/>
                    <a:pt x="2273115" y="2730488"/>
                  </a:cubicBezTo>
                  <a:cubicBezTo>
                    <a:pt x="2302770" y="2687090"/>
                    <a:pt x="2291716" y="2627860"/>
                    <a:pt x="2248403" y="2598095"/>
                  </a:cubicBezTo>
                  <a:close/>
                  <a:moveTo>
                    <a:pt x="3182082" y="972450"/>
                  </a:moveTo>
                  <a:cubicBezTo>
                    <a:pt x="3216304" y="1012264"/>
                    <a:pt x="3276263" y="1016897"/>
                    <a:pt x="3316190" y="982811"/>
                  </a:cubicBezTo>
                  <a:cubicBezTo>
                    <a:pt x="3760979" y="601738"/>
                    <a:pt x="4247290" y="272053"/>
                    <a:pt x="4765912" y="0"/>
                  </a:cubicBezTo>
                  <a:lnTo>
                    <a:pt x="4372035" y="0"/>
                  </a:lnTo>
                  <a:cubicBezTo>
                    <a:pt x="3954366" y="243105"/>
                    <a:pt x="3559574" y="523572"/>
                    <a:pt x="3192500" y="837960"/>
                  </a:cubicBezTo>
                  <a:cubicBezTo>
                    <a:pt x="3152503" y="872186"/>
                    <a:pt x="3147814" y="932364"/>
                    <a:pt x="3182024" y="972381"/>
                  </a:cubicBezTo>
                  <a:cubicBezTo>
                    <a:pt x="3182043" y="972406"/>
                    <a:pt x="3182062" y="972425"/>
                    <a:pt x="3182082" y="972450"/>
                  </a:cubicBezTo>
                  <a:close/>
                  <a:moveTo>
                    <a:pt x="4503476" y="959103"/>
                  </a:moveTo>
                  <a:cubicBezTo>
                    <a:pt x="4531669" y="1003556"/>
                    <a:pt x="4590541" y="1016732"/>
                    <a:pt x="4634980" y="988531"/>
                  </a:cubicBezTo>
                  <a:cubicBezTo>
                    <a:pt x="5419589" y="490690"/>
                    <a:pt x="6295666" y="154609"/>
                    <a:pt x="7211824" y="0"/>
                  </a:cubicBezTo>
                  <a:lnTo>
                    <a:pt x="6361749" y="0"/>
                  </a:lnTo>
                  <a:cubicBezTo>
                    <a:pt x="5716216" y="188538"/>
                    <a:pt x="5100440" y="467098"/>
                    <a:pt x="4532571" y="827473"/>
                  </a:cubicBezTo>
                  <a:cubicBezTo>
                    <a:pt x="4488140" y="855680"/>
                    <a:pt x="4474970" y="914580"/>
                    <a:pt x="4503158" y="959040"/>
                  </a:cubicBezTo>
                  <a:close/>
                  <a:moveTo>
                    <a:pt x="4619923" y="423048"/>
                  </a:moveTo>
                  <a:cubicBezTo>
                    <a:pt x="4645786" y="468905"/>
                    <a:pt x="4703908" y="485105"/>
                    <a:pt x="4749744" y="459231"/>
                  </a:cubicBezTo>
                  <a:cubicBezTo>
                    <a:pt x="4749756" y="459225"/>
                    <a:pt x="4749763" y="459218"/>
                    <a:pt x="4749775" y="459213"/>
                  </a:cubicBezTo>
                  <a:cubicBezTo>
                    <a:pt x="5062406" y="282668"/>
                    <a:pt x="5387494" y="129190"/>
                    <a:pt x="5722461" y="0"/>
                  </a:cubicBezTo>
                  <a:lnTo>
                    <a:pt x="5231004" y="0"/>
                  </a:lnTo>
                  <a:cubicBezTo>
                    <a:pt x="5035419" y="89448"/>
                    <a:pt x="4843690" y="187160"/>
                    <a:pt x="4655817" y="293133"/>
                  </a:cubicBezTo>
                  <a:cubicBezTo>
                    <a:pt x="4609981" y="318991"/>
                    <a:pt x="4593775" y="377121"/>
                    <a:pt x="4619605" y="422984"/>
                  </a:cubicBezTo>
                  <a:close/>
                  <a:moveTo>
                    <a:pt x="1208440" y="3617579"/>
                  </a:moveTo>
                  <a:cubicBezTo>
                    <a:pt x="1160368" y="3596141"/>
                    <a:pt x="1104031" y="3617751"/>
                    <a:pt x="1082609" y="3665846"/>
                  </a:cubicBezTo>
                  <a:cubicBezTo>
                    <a:pt x="1082603" y="3665858"/>
                    <a:pt x="1082596" y="3665871"/>
                    <a:pt x="1082590" y="3665884"/>
                  </a:cubicBezTo>
                  <a:cubicBezTo>
                    <a:pt x="859205" y="4168380"/>
                    <a:pt x="688459" y="4692677"/>
                    <a:pt x="573091" y="5230385"/>
                  </a:cubicBezTo>
                  <a:cubicBezTo>
                    <a:pt x="458720" y="5765494"/>
                    <a:pt x="399119" y="6310867"/>
                    <a:pt x="395211" y="6858064"/>
                  </a:cubicBezTo>
                  <a:lnTo>
                    <a:pt x="585797" y="6858064"/>
                  </a:lnTo>
                  <a:cubicBezTo>
                    <a:pt x="589636" y="6324322"/>
                    <a:pt x="647724" y="5792347"/>
                    <a:pt x="759166" y="5270364"/>
                  </a:cubicBezTo>
                  <a:cubicBezTo>
                    <a:pt x="871732" y="4745641"/>
                    <a:pt x="1038323" y="4233992"/>
                    <a:pt x="1256277" y="3743616"/>
                  </a:cubicBezTo>
                  <a:cubicBezTo>
                    <a:pt x="1277788" y="3695566"/>
                    <a:pt x="1256296" y="3639157"/>
                    <a:pt x="1208262" y="3617637"/>
                  </a:cubicBezTo>
                  <a:cubicBezTo>
                    <a:pt x="1208173" y="3617598"/>
                    <a:pt x="1208084" y="3617554"/>
                    <a:pt x="1207995" y="3617516"/>
                  </a:cubicBezTo>
                  <a:close/>
                  <a:moveTo>
                    <a:pt x="942891" y="5974532"/>
                  </a:moveTo>
                  <a:cubicBezTo>
                    <a:pt x="890594" y="5968659"/>
                    <a:pt x="843443" y="6006305"/>
                    <a:pt x="837560" y="6058620"/>
                  </a:cubicBezTo>
                  <a:cubicBezTo>
                    <a:pt x="807861" y="6324074"/>
                    <a:pt x="791934" y="6590926"/>
                    <a:pt x="789850" y="6858000"/>
                  </a:cubicBezTo>
                  <a:lnTo>
                    <a:pt x="980436" y="6858000"/>
                  </a:lnTo>
                  <a:cubicBezTo>
                    <a:pt x="982494" y="6597917"/>
                    <a:pt x="998014" y="6338127"/>
                    <a:pt x="1026939" y="6079658"/>
                  </a:cubicBezTo>
                  <a:cubicBezTo>
                    <a:pt x="1032663" y="6027432"/>
                    <a:pt x="995073" y="5980418"/>
                    <a:pt x="942891" y="5974532"/>
                  </a:cubicBezTo>
                  <a:close/>
                  <a:moveTo>
                    <a:pt x="2329973" y="1389587"/>
                  </a:moveTo>
                  <a:cubicBezTo>
                    <a:pt x="2705198" y="978292"/>
                    <a:pt x="3121081" y="606057"/>
                    <a:pt x="3571258" y="278578"/>
                  </a:cubicBezTo>
                  <a:cubicBezTo>
                    <a:pt x="3704623" y="181588"/>
                    <a:pt x="3840892" y="88728"/>
                    <a:pt x="3980064" y="0"/>
                  </a:cubicBezTo>
                  <a:lnTo>
                    <a:pt x="3634913" y="0"/>
                  </a:lnTo>
                  <a:cubicBezTo>
                    <a:pt x="3575622" y="40678"/>
                    <a:pt x="3517049" y="82118"/>
                    <a:pt x="3459193" y="124321"/>
                  </a:cubicBezTo>
                  <a:cubicBezTo>
                    <a:pt x="2998611" y="459401"/>
                    <a:pt x="2573110" y="840261"/>
                    <a:pt x="2189194" y="1261071"/>
                  </a:cubicBezTo>
                  <a:cubicBezTo>
                    <a:pt x="2154101" y="1300312"/>
                    <a:pt x="2157449" y="1360585"/>
                    <a:pt x="2196671" y="1395695"/>
                  </a:cubicBezTo>
                  <a:cubicBezTo>
                    <a:pt x="2235354" y="1430316"/>
                    <a:pt x="2294613" y="1427602"/>
                    <a:pt x="2329973" y="1389587"/>
                  </a:cubicBezTo>
                  <a:close/>
                  <a:moveTo>
                    <a:pt x="557844" y="4174100"/>
                  </a:moveTo>
                  <a:cubicBezTo>
                    <a:pt x="507970" y="4157308"/>
                    <a:pt x="453932" y="4184143"/>
                    <a:pt x="437140" y="4234036"/>
                  </a:cubicBezTo>
                  <a:cubicBezTo>
                    <a:pt x="152879" y="5079865"/>
                    <a:pt x="5311" y="5965653"/>
                    <a:pt x="0" y="6858000"/>
                  </a:cubicBezTo>
                  <a:lnTo>
                    <a:pt x="190586" y="6858000"/>
                  </a:lnTo>
                  <a:cubicBezTo>
                    <a:pt x="195867" y="5986354"/>
                    <a:pt x="340068" y="5121127"/>
                    <a:pt x="617752" y="4294926"/>
                  </a:cubicBezTo>
                  <a:cubicBezTo>
                    <a:pt x="634569" y="4245032"/>
                    <a:pt x="607775" y="4190944"/>
                    <a:pt x="557905" y="4174119"/>
                  </a:cubicBezTo>
                  <a:cubicBezTo>
                    <a:pt x="557885" y="4174113"/>
                    <a:pt x="557865" y="4174107"/>
                    <a:pt x="557844" y="4174100"/>
                  </a:cubicBezTo>
                  <a:close/>
                  <a:moveTo>
                    <a:pt x="6996336" y="3748828"/>
                  </a:moveTo>
                  <a:cubicBezTo>
                    <a:pt x="7044554" y="3727644"/>
                    <a:pt x="7066407" y="3671388"/>
                    <a:pt x="7045253" y="3623172"/>
                  </a:cubicBezTo>
                  <a:cubicBezTo>
                    <a:pt x="7024098" y="3574957"/>
                    <a:pt x="6967875" y="3553048"/>
                    <a:pt x="6919656" y="3574232"/>
                  </a:cubicBezTo>
                  <a:cubicBezTo>
                    <a:pt x="5972433" y="3991121"/>
                    <a:pt x="5246340" y="4790323"/>
                    <a:pt x="4921684" y="5773368"/>
                  </a:cubicBezTo>
                  <a:cubicBezTo>
                    <a:pt x="4904569" y="5823161"/>
                    <a:pt x="4931042" y="5877408"/>
                    <a:pt x="4980810" y="5894524"/>
                  </a:cubicBezTo>
                  <a:cubicBezTo>
                    <a:pt x="5030578" y="5911647"/>
                    <a:pt x="5084800" y="5885162"/>
                    <a:pt x="5101914" y="5835370"/>
                  </a:cubicBezTo>
                  <a:cubicBezTo>
                    <a:pt x="5102175" y="5834601"/>
                    <a:pt x="5102429" y="5833826"/>
                    <a:pt x="5102677" y="5833050"/>
                  </a:cubicBezTo>
                  <a:cubicBezTo>
                    <a:pt x="5410415" y="4901366"/>
                    <a:pt x="6098595" y="4143936"/>
                    <a:pt x="6996336" y="3748828"/>
                  </a:cubicBezTo>
                  <a:close/>
                  <a:moveTo>
                    <a:pt x="6881984" y="5085281"/>
                  </a:moveTo>
                  <a:cubicBezTo>
                    <a:pt x="6913749" y="5127178"/>
                    <a:pt x="6973465" y="5135396"/>
                    <a:pt x="7015394" y="5103649"/>
                  </a:cubicBezTo>
                  <a:cubicBezTo>
                    <a:pt x="7328018" y="4865545"/>
                    <a:pt x="7697564" y="4713512"/>
                    <a:pt x="8087184" y="4662677"/>
                  </a:cubicBezTo>
                  <a:lnTo>
                    <a:pt x="8087184" y="4470349"/>
                  </a:lnTo>
                  <a:cubicBezTo>
                    <a:pt x="7655889" y="4522225"/>
                    <a:pt x="7246321" y="4688393"/>
                    <a:pt x="6900725" y="4951680"/>
                  </a:cubicBezTo>
                  <a:cubicBezTo>
                    <a:pt x="6858669" y="4983370"/>
                    <a:pt x="6850284" y="5043153"/>
                    <a:pt x="6881984" y="5085198"/>
                  </a:cubicBezTo>
                  <a:cubicBezTo>
                    <a:pt x="6881984" y="5085223"/>
                    <a:pt x="6882048" y="5085255"/>
                    <a:pt x="6882048" y="5085281"/>
                  </a:cubicBezTo>
                  <a:close/>
                  <a:moveTo>
                    <a:pt x="7499037" y="2661908"/>
                  </a:moveTo>
                  <a:cubicBezTo>
                    <a:pt x="7508693" y="2713633"/>
                    <a:pt x="7558373" y="2747770"/>
                    <a:pt x="7610085" y="2738179"/>
                  </a:cubicBezTo>
                  <a:cubicBezTo>
                    <a:pt x="7767635" y="2709126"/>
                    <a:pt x="7926711" y="2688972"/>
                    <a:pt x="8086549" y="2677798"/>
                  </a:cubicBezTo>
                  <a:lnTo>
                    <a:pt x="8086549" y="2486804"/>
                  </a:lnTo>
                  <a:cubicBezTo>
                    <a:pt x="7915022" y="2498295"/>
                    <a:pt x="7744257" y="2519689"/>
                    <a:pt x="7575208" y="2550871"/>
                  </a:cubicBezTo>
                  <a:cubicBezTo>
                    <a:pt x="7523559" y="2560577"/>
                    <a:pt x="7489572" y="2610235"/>
                    <a:pt x="7499101" y="2661908"/>
                  </a:cubicBezTo>
                  <a:close/>
                  <a:moveTo>
                    <a:pt x="7131080" y="4015712"/>
                  </a:moveTo>
                  <a:cubicBezTo>
                    <a:pt x="7150520" y="4064646"/>
                    <a:pt x="7205916" y="4088550"/>
                    <a:pt x="7254833" y="4069101"/>
                  </a:cubicBezTo>
                  <a:cubicBezTo>
                    <a:pt x="7254833" y="4069101"/>
                    <a:pt x="7254833" y="4069101"/>
                    <a:pt x="7254833" y="4069101"/>
                  </a:cubicBezTo>
                  <a:cubicBezTo>
                    <a:pt x="7521336" y="3962939"/>
                    <a:pt x="7801560" y="3895064"/>
                    <a:pt x="8087057" y="3867493"/>
                  </a:cubicBezTo>
                  <a:lnTo>
                    <a:pt x="8087057" y="3675799"/>
                  </a:lnTo>
                  <a:cubicBezTo>
                    <a:pt x="7777546" y="3704051"/>
                    <a:pt x="7473689" y="3776832"/>
                    <a:pt x="7184952" y="3891899"/>
                  </a:cubicBezTo>
                  <a:cubicBezTo>
                    <a:pt x="7135971" y="3911157"/>
                    <a:pt x="7111894" y="3966492"/>
                    <a:pt x="7131080" y="4015502"/>
                  </a:cubicBezTo>
                  <a:cubicBezTo>
                    <a:pt x="7131143" y="4015528"/>
                    <a:pt x="7131143" y="4015559"/>
                    <a:pt x="7131143" y="4015585"/>
                  </a:cubicBezTo>
                  <a:close/>
                  <a:moveTo>
                    <a:pt x="6365942" y="4894731"/>
                  </a:moveTo>
                  <a:cubicBezTo>
                    <a:pt x="5843642" y="5416174"/>
                    <a:pt x="5543800" y="6119929"/>
                    <a:pt x="5529462" y="6858000"/>
                  </a:cubicBezTo>
                  <a:lnTo>
                    <a:pt x="5720047" y="6858000"/>
                  </a:lnTo>
                  <a:cubicBezTo>
                    <a:pt x="5748705" y="5522515"/>
                    <a:pt x="6760391" y="4414194"/>
                    <a:pt x="8087184" y="4264799"/>
                  </a:cubicBezTo>
                  <a:lnTo>
                    <a:pt x="8087184" y="4072851"/>
                  </a:lnTo>
                  <a:cubicBezTo>
                    <a:pt x="7436207" y="4140993"/>
                    <a:pt x="6828557" y="4431203"/>
                    <a:pt x="6366259" y="4894731"/>
                  </a:cubicBezTo>
                  <a:close/>
                  <a:moveTo>
                    <a:pt x="4557220" y="3966771"/>
                  </a:moveTo>
                  <a:cubicBezTo>
                    <a:pt x="4259850" y="4352269"/>
                    <a:pt x="4022589" y="4780624"/>
                    <a:pt x="3853515" y="5237250"/>
                  </a:cubicBezTo>
                  <a:cubicBezTo>
                    <a:pt x="3835238" y="5286641"/>
                    <a:pt x="3860433" y="5341505"/>
                    <a:pt x="3909801" y="5359791"/>
                  </a:cubicBezTo>
                  <a:cubicBezTo>
                    <a:pt x="3959169" y="5378077"/>
                    <a:pt x="4014007" y="5352869"/>
                    <a:pt x="4032284" y="5303478"/>
                  </a:cubicBezTo>
                  <a:cubicBezTo>
                    <a:pt x="4669044" y="3583607"/>
                    <a:pt x="6257778" y="2399677"/>
                    <a:pt x="8087184" y="2281763"/>
                  </a:cubicBezTo>
                  <a:lnTo>
                    <a:pt x="8087184" y="2091086"/>
                  </a:lnTo>
                  <a:cubicBezTo>
                    <a:pt x="7191432" y="2144743"/>
                    <a:pt x="6328670" y="2448611"/>
                    <a:pt x="5596865" y="2968198"/>
                  </a:cubicBezTo>
                  <a:cubicBezTo>
                    <a:pt x="5202550" y="3247304"/>
                    <a:pt x="4852133" y="3583791"/>
                    <a:pt x="4557220" y="3966517"/>
                  </a:cubicBezTo>
                  <a:close/>
                  <a:moveTo>
                    <a:pt x="6932489" y="261735"/>
                  </a:moveTo>
                  <a:cubicBezTo>
                    <a:pt x="6468922" y="362681"/>
                    <a:pt x="6017234" y="512059"/>
                    <a:pt x="5584858" y="707410"/>
                  </a:cubicBezTo>
                  <a:cubicBezTo>
                    <a:pt x="5536862" y="729014"/>
                    <a:pt x="5515466" y="785454"/>
                    <a:pt x="5537059" y="833473"/>
                  </a:cubicBezTo>
                  <a:cubicBezTo>
                    <a:pt x="5558659" y="881491"/>
                    <a:pt x="5615073" y="902898"/>
                    <a:pt x="5663062" y="881294"/>
                  </a:cubicBezTo>
                  <a:cubicBezTo>
                    <a:pt x="5663151" y="881256"/>
                    <a:pt x="5663234" y="881218"/>
                    <a:pt x="5663316" y="881180"/>
                  </a:cubicBezTo>
                  <a:cubicBezTo>
                    <a:pt x="6083519" y="691317"/>
                    <a:pt x="6522476" y="546157"/>
                    <a:pt x="6973021" y="448090"/>
                  </a:cubicBezTo>
                  <a:cubicBezTo>
                    <a:pt x="7339644" y="368564"/>
                    <a:pt x="7712366" y="320214"/>
                    <a:pt x="8087184" y="303557"/>
                  </a:cubicBezTo>
                  <a:lnTo>
                    <a:pt x="8087184" y="112881"/>
                  </a:lnTo>
                  <a:cubicBezTo>
                    <a:pt x="7698771" y="129641"/>
                    <a:pt x="7312454" y="179439"/>
                    <a:pt x="6932489" y="261735"/>
                  </a:cubicBezTo>
                  <a:close/>
                  <a:moveTo>
                    <a:pt x="7678505" y="1431218"/>
                  </a:moveTo>
                  <a:cubicBezTo>
                    <a:pt x="7684286" y="1483553"/>
                    <a:pt x="7731361" y="1521288"/>
                    <a:pt x="7783708" y="1515497"/>
                  </a:cubicBezTo>
                  <a:cubicBezTo>
                    <a:pt x="7783708" y="1515497"/>
                    <a:pt x="7783708" y="1515497"/>
                    <a:pt x="7783708" y="1515497"/>
                  </a:cubicBezTo>
                  <a:cubicBezTo>
                    <a:pt x="7883957" y="1504438"/>
                    <a:pt x="7985284" y="1496430"/>
                    <a:pt x="8086866" y="1490582"/>
                  </a:cubicBezTo>
                  <a:lnTo>
                    <a:pt x="8086866" y="1299906"/>
                  </a:lnTo>
                  <a:cubicBezTo>
                    <a:pt x="7978233" y="1305689"/>
                    <a:pt x="7869917" y="1314397"/>
                    <a:pt x="7762871" y="1326283"/>
                  </a:cubicBezTo>
                  <a:cubicBezTo>
                    <a:pt x="7710778" y="1332016"/>
                    <a:pt x="7673105" y="1378750"/>
                    <a:pt x="7678505" y="1430901"/>
                  </a:cubicBezTo>
                  <a:close/>
                  <a:moveTo>
                    <a:pt x="5303173" y="1289991"/>
                  </a:moveTo>
                  <a:cubicBezTo>
                    <a:pt x="4389549" y="1793110"/>
                    <a:pt x="3611369" y="2510187"/>
                    <a:pt x="3035203" y="3379869"/>
                  </a:cubicBezTo>
                  <a:cubicBezTo>
                    <a:pt x="3007435" y="3424596"/>
                    <a:pt x="3021164" y="3483375"/>
                    <a:pt x="3065869" y="3511163"/>
                  </a:cubicBezTo>
                  <a:cubicBezTo>
                    <a:pt x="3108738" y="3537807"/>
                    <a:pt x="3164935" y="3526385"/>
                    <a:pt x="3194025" y="3485123"/>
                  </a:cubicBezTo>
                  <a:cubicBezTo>
                    <a:pt x="3753101" y="2641067"/>
                    <a:pt x="4508272" y="1945117"/>
                    <a:pt x="5394908" y="1456833"/>
                  </a:cubicBezTo>
                  <a:cubicBezTo>
                    <a:pt x="6222818" y="1002126"/>
                    <a:pt x="7143722" y="742952"/>
                    <a:pt x="8087184" y="699147"/>
                  </a:cubicBezTo>
                  <a:lnTo>
                    <a:pt x="8087184" y="508471"/>
                  </a:lnTo>
                  <a:cubicBezTo>
                    <a:pt x="7111767" y="552630"/>
                    <a:pt x="6159410" y="820081"/>
                    <a:pt x="5303490" y="1290245"/>
                  </a:cubicBezTo>
                  <a:close/>
                  <a:moveTo>
                    <a:pt x="6957138" y="1164907"/>
                  </a:moveTo>
                  <a:cubicBezTo>
                    <a:pt x="6968955" y="1216211"/>
                    <a:pt x="7020159" y="1248207"/>
                    <a:pt x="7071426" y="1236366"/>
                  </a:cubicBezTo>
                  <a:cubicBezTo>
                    <a:pt x="7071426" y="1236360"/>
                    <a:pt x="7071490" y="1236353"/>
                    <a:pt x="7071490" y="1236347"/>
                  </a:cubicBezTo>
                  <a:cubicBezTo>
                    <a:pt x="7405269" y="1159485"/>
                    <a:pt x="7745147" y="1112083"/>
                    <a:pt x="8087184" y="1094674"/>
                  </a:cubicBezTo>
                  <a:lnTo>
                    <a:pt x="8087184" y="903998"/>
                  </a:lnTo>
                  <a:cubicBezTo>
                    <a:pt x="7730789" y="921355"/>
                    <a:pt x="7376618" y="970277"/>
                    <a:pt x="7028862" y="1050183"/>
                  </a:cubicBezTo>
                  <a:cubicBezTo>
                    <a:pt x="6977531" y="1061859"/>
                    <a:pt x="6945386" y="1112941"/>
                    <a:pt x="6957075" y="1164284"/>
                  </a:cubicBezTo>
                  <a:cubicBezTo>
                    <a:pt x="6957075" y="1164385"/>
                    <a:pt x="6957138" y="1164487"/>
                    <a:pt x="6957138" y="1164589"/>
                  </a:cubicBezTo>
                  <a:close/>
                  <a:moveTo>
                    <a:pt x="7810517" y="5550150"/>
                  </a:moveTo>
                  <a:cubicBezTo>
                    <a:pt x="7858989" y="5529652"/>
                    <a:pt x="7881733" y="5473708"/>
                    <a:pt x="7861214" y="5425193"/>
                  </a:cubicBezTo>
                  <a:cubicBezTo>
                    <a:pt x="7840693" y="5376679"/>
                    <a:pt x="7784789" y="5353975"/>
                    <a:pt x="7736316" y="5374473"/>
                  </a:cubicBezTo>
                  <a:cubicBezTo>
                    <a:pt x="7136099" y="5627692"/>
                    <a:pt x="6737457" y="6206655"/>
                    <a:pt x="6714968" y="6858000"/>
                  </a:cubicBezTo>
                  <a:lnTo>
                    <a:pt x="6905553" y="6858000"/>
                  </a:lnTo>
                  <a:cubicBezTo>
                    <a:pt x="6927979" y="6283212"/>
                    <a:pt x="7280753" y="5773292"/>
                    <a:pt x="7810517" y="5549832"/>
                  </a:cubicBezTo>
                  <a:close/>
                  <a:moveTo>
                    <a:pt x="6090863" y="6328301"/>
                  </a:moveTo>
                  <a:cubicBezTo>
                    <a:pt x="6039456" y="6317477"/>
                    <a:pt x="5988995" y="6350311"/>
                    <a:pt x="5978037" y="6401711"/>
                  </a:cubicBezTo>
                  <a:cubicBezTo>
                    <a:pt x="5946202" y="6551837"/>
                    <a:pt x="5928338" y="6704569"/>
                    <a:pt x="5924672" y="6858000"/>
                  </a:cubicBezTo>
                  <a:lnTo>
                    <a:pt x="6115258" y="6858000"/>
                  </a:lnTo>
                  <a:cubicBezTo>
                    <a:pt x="6118847" y="6717916"/>
                    <a:pt x="6135282" y="6578469"/>
                    <a:pt x="6164366" y="6441372"/>
                  </a:cubicBezTo>
                  <a:cubicBezTo>
                    <a:pt x="6175293" y="6389889"/>
                    <a:pt x="6142417" y="6339252"/>
                    <a:pt x="6090933" y="6328313"/>
                  </a:cubicBezTo>
                  <a:cubicBezTo>
                    <a:pt x="6090914" y="6328313"/>
                    <a:pt x="6090888" y="6328307"/>
                    <a:pt x="6090863" y="6328301"/>
                  </a:cubicBezTo>
                  <a:close/>
                  <a:moveTo>
                    <a:pt x="5637269" y="5359219"/>
                  </a:moveTo>
                  <a:cubicBezTo>
                    <a:pt x="5590722" y="5334641"/>
                    <a:pt x="5533083" y="5352469"/>
                    <a:pt x="5508516" y="5399039"/>
                  </a:cubicBezTo>
                  <a:cubicBezTo>
                    <a:pt x="5508510" y="5399045"/>
                    <a:pt x="5508503" y="5399058"/>
                    <a:pt x="5508497" y="5399071"/>
                  </a:cubicBezTo>
                  <a:cubicBezTo>
                    <a:pt x="5271929" y="5849588"/>
                    <a:pt x="5143862" y="6349180"/>
                    <a:pt x="5134504" y="6858000"/>
                  </a:cubicBezTo>
                  <a:lnTo>
                    <a:pt x="5325090" y="6858000"/>
                  </a:lnTo>
                  <a:cubicBezTo>
                    <a:pt x="5334410" y="6380165"/>
                    <a:pt x="5454936" y="5911126"/>
                    <a:pt x="5677102" y="5488053"/>
                  </a:cubicBezTo>
                  <a:cubicBezTo>
                    <a:pt x="5701668" y="5441483"/>
                    <a:pt x="5683849" y="5383816"/>
                    <a:pt x="5637301" y="5359238"/>
                  </a:cubicBezTo>
                  <a:cubicBezTo>
                    <a:pt x="5637295" y="5359232"/>
                    <a:pt x="5637282" y="5359225"/>
                    <a:pt x="5637269" y="5359219"/>
                  </a:cubicBezTo>
                  <a:close/>
                  <a:moveTo>
                    <a:pt x="6804289" y="5734216"/>
                  </a:moveTo>
                  <a:cubicBezTo>
                    <a:pt x="6760771" y="5704725"/>
                    <a:pt x="6701563" y="5716108"/>
                    <a:pt x="6672022" y="5759640"/>
                  </a:cubicBezTo>
                  <a:cubicBezTo>
                    <a:pt x="6452404" y="6084724"/>
                    <a:pt x="6330169" y="6465778"/>
                    <a:pt x="6319630" y="6858000"/>
                  </a:cubicBezTo>
                  <a:lnTo>
                    <a:pt x="6510215" y="6858000"/>
                  </a:lnTo>
                  <a:cubicBezTo>
                    <a:pt x="6520761" y="6503851"/>
                    <a:pt x="6631618" y="6160023"/>
                    <a:pt x="6829891" y="5866482"/>
                  </a:cubicBezTo>
                  <a:cubicBezTo>
                    <a:pt x="6859177" y="5822913"/>
                    <a:pt x="6847679" y="5763873"/>
                    <a:pt x="6804289" y="5734407"/>
                  </a:cubicBezTo>
                  <a:close/>
                  <a:moveTo>
                    <a:pt x="4904404" y="6204806"/>
                  </a:moveTo>
                  <a:cubicBezTo>
                    <a:pt x="4852571" y="6195698"/>
                    <a:pt x="4803171" y="6230357"/>
                    <a:pt x="4794068" y="6282220"/>
                  </a:cubicBezTo>
                  <a:cubicBezTo>
                    <a:pt x="4794061" y="6282240"/>
                    <a:pt x="4794061" y="6282265"/>
                    <a:pt x="4794055" y="6282284"/>
                  </a:cubicBezTo>
                  <a:cubicBezTo>
                    <a:pt x="4760766" y="6472452"/>
                    <a:pt x="4742432" y="6664972"/>
                    <a:pt x="4739230" y="6858000"/>
                  </a:cubicBezTo>
                  <a:lnTo>
                    <a:pt x="4929815" y="6858000"/>
                  </a:lnTo>
                  <a:cubicBezTo>
                    <a:pt x="4932922" y="6676031"/>
                    <a:pt x="4950189" y="6494507"/>
                    <a:pt x="4981464" y="6315208"/>
                  </a:cubicBezTo>
                  <a:cubicBezTo>
                    <a:pt x="4990587" y="6263445"/>
                    <a:pt x="4956116" y="6214067"/>
                    <a:pt x="4904404" y="6204806"/>
                  </a:cubicBezTo>
                  <a:close/>
                  <a:moveTo>
                    <a:pt x="7902253" y="6858000"/>
                  </a:moveTo>
                  <a:lnTo>
                    <a:pt x="8087184" y="6858000"/>
                  </a:lnTo>
                  <a:lnTo>
                    <a:pt x="8087184" y="6532261"/>
                  </a:lnTo>
                  <a:cubicBezTo>
                    <a:pt x="7984903" y="6612091"/>
                    <a:pt x="7918389" y="6729230"/>
                    <a:pt x="7902253" y="6858000"/>
                  </a:cubicBezTo>
                  <a:close/>
                  <a:moveTo>
                    <a:pt x="7565551" y="6591561"/>
                  </a:moveTo>
                  <a:cubicBezTo>
                    <a:pt x="7546175" y="6640502"/>
                    <a:pt x="7570062" y="6695925"/>
                    <a:pt x="7619043" y="6715311"/>
                  </a:cubicBezTo>
                  <a:cubicBezTo>
                    <a:pt x="7667959" y="6734760"/>
                    <a:pt x="7723356" y="6710798"/>
                    <a:pt x="7742733" y="6661858"/>
                  </a:cubicBezTo>
                  <a:cubicBezTo>
                    <a:pt x="7807341" y="6499910"/>
                    <a:pt x="7930205" y="6368089"/>
                    <a:pt x="8087184" y="6292326"/>
                  </a:cubicBezTo>
                  <a:lnTo>
                    <a:pt x="8087184" y="6085760"/>
                  </a:lnTo>
                  <a:cubicBezTo>
                    <a:pt x="7849270" y="6172245"/>
                    <a:pt x="7659700" y="6356394"/>
                    <a:pt x="7566250" y="6591752"/>
                  </a:cubicBezTo>
                  <a:close/>
                  <a:moveTo>
                    <a:pt x="7109989" y="6858000"/>
                  </a:moveTo>
                  <a:lnTo>
                    <a:pt x="7300574" y="6858000"/>
                  </a:lnTo>
                  <a:cubicBezTo>
                    <a:pt x="7326176" y="6394974"/>
                    <a:pt x="7641722" y="5998774"/>
                    <a:pt x="8087184" y="5870486"/>
                  </a:cubicBezTo>
                  <a:lnTo>
                    <a:pt x="8087184" y="5673454"/>
                  </a:lnTo>
                  <a:cubicBezTo>
                    <a:pt x="7534740" y="5807487"/>
                    <a:pt x="7136797" y="6289898"/>
                    <a:pt x="7109989" y="6858000"/>
                  </a:cubicBezTo>
                  <a:close/>
                  <a:moveTo>
                    <a:pt x="6578000" y="3403894"/>
                  </a:moveTo>
                  <a:cubicBezTo>
                    <a:pt x="6600998" y="3451093"/>
                    <a:pt x="6657792" y="3470809"/>
                    <a:pt x="6705057" y="3448004"/>
                  </a:cubicBezTo>
                  <a:cubicBezTo>
                    <a:pt x="7047794" y="3281442"/>
                    <a:pt x="7413527" y="3167030"/>
                    <a:pt x="7790061" y="3108536"/>
                  </a:cubicBezTo>
                  <a:cubicBezTo>
                    <a:pt x="7841964" y="3099632"/>
                    <a:pt x="7876778" y="3050348"/>
                    <a:pt x="7867884" y="2998453"/>
                  </a:cubicBezTo>
                  <a:cubicBezTo>
                    <a:pt x="7859180" y="2947694"/>
                    <a:pt x="7811725" y="2913029"/>
                    <a:pt x="7760775" y="2920148"/>
                  </a:cubicBezTo>
                  <a:cubicBezTo>
                    <a:pt x="7365500" y="2981527"/>
                    <a:pt x="6981597" y="3101621"/>
                    <a:pt x="6621771" y="3276459"/>
                  </a:cubicBezTo>
                  <a:cubicBezTo>
                    <a:pt x="6574506" y="3299582"/>
                    <a:pt x="6554940" y="3356607"/>
                    <a:pt x="6578000" y="3403894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9;p3"/>
            <p:cNvSpPr/>
            <p:nvPr/>
          </p:nvSpPr>
          <p:spPr>
            <a:xfrm>
              <a:off x="2377815" y="211144"/>
              <a:ext cx="5576476" cy="4830895"/>
            </a:xfrm>
            <a:custGeom>
              <a:avLst/>
              <a:gdLst/>
              <a:ahLst/>
              <a:cxnLst/>
              <a:rect l="l" t="t" r="r" b="b"/>
              <a:pathLst>
                <a:path w="7435051" h="6441453" extrusionOk="0">
                  <a:moveTo>
                    <a:pt x="2213120" y="5039472"/>
                  </a:moveTo>
                  <a:cubicBezTo>
                    <a:pt x="2095083" y="5051103"/>
                    <a:pt x="2103850" y="5229704"/>
                    <a:pt x="2222458" y="5229704"/>
                  </a:cubicBezTo>
                  <a:cubicBezTo>
                    <a:pt x="2353073" y="5228178"/>
                    <a:pt x="2343290" y="5028222"/>
                    <a:pt x="2213120" y="5039472"/>
                  </a:cubicBezTo>
                  <a:close/>
                  <a:moveTo>
                    <a:pt x="1816257" y="949650"/>
                  </a:moveTo>
                  <a:cubicBezTo>
                    <a:pt x="1698221" y="961282"/>
                    <a:pt x="1706988" y="1139882"/>
                    <a:pt x="1825595" y="1139882"/>
                  </a:cubicBezTo>
                  <a:cubicBezTo>
                    <a:pt x="1956274" y="1138420"/>
                    <a:pt x="1946427" y="938337"/>
                    <a:pt x="1816257" y="949650"/>
                  </a:cubicBezTo>
                  <a:close/>
                  <a:moveTo>
                    <a:pt x="1657435" y="6147620"/>
                  </a:moveTo>
                  <a:cubicBezTo>
                    <a:pt x="1527329" y="6136180"/>
                    <a:pt x="1517673" y="6336390"/>
                    <a:pt x="1648097" y="6337788"/>
                  </a:cubicBezTo>
                  <a:cubicBezTo>
                    <a:pt x="1766514" y="6337916"/>
                    <a:pt x="1775281" y="6159125"/>
                    <a:pt x="1657181" y="6147620"/>
                  </a:cubicBezTo>
                  <a:close/>
                  <a:moveTo>
                    <a:pt x="1777377" y="3926811"/>
                  </a:moveTo>
                  <a:cubicBezTo>
                    <a:pt x="1647271" y="3915307"/>
                    <a:pt x="1637614" y="4115517"/>
                    <a:pt x="1767975" y="4116979"/>
                  </a:cubicBezTo>
                  <a:cubicBezTo>
                    <a:pt x="1886583" y="4117487"/>
                    <a:pt x="1895477" y="3938442"/>
                    <a:pt x="1777377" y="3926811"/>
                  </a:cubicBezTo>
                  <a:close/>
                  <a:moveTo>
                    <a:pt x="2671541" y="3056499"/>
                  </a:moveTo>
                  <a:cubicBezTo>
                    <a:pt x="2553506" y="3068131"/>
                    <a:pt x="2562336" y="3246731"/>
                    <a:pt x="2680944" y="3246731"/>
                  </a:cubicBezTo>
                  <a:cubicBezTo>
                    <a:pt x="2811558" y="3245206"/>
                    <a:pt x="2801712" y="3045186"/>
                    <a:pt x="2671541" y="3056499"/>
                  </a:cubicBezTo>
                  <a:close/>
                  <a:moveTo>
                    <a:pt x="3043247" y="3211646"/>
                  </a:moveTo>
                  <a:cubicBezTo>
                    <a:pt x="2925148" y="3223278"/>
                    <a:pt x="2933978" y="3401878"/>
                    <a:pt x="3052649" y="3401878"/>
                  </a:cubicBezTo>
                  <a:cubicBezTo>
                    <a:pt x="3183264" y="3400289"/>
                    <a:pt x="3173354" y="3200333"/>
                    <a:pt x="3043247" y="3211646"/>
                  </a:cubicBezTo>
                  <a:close/>
                  <a:moveTo>
                    <a:pt x="3483564" y="1201216"/>
                  </a:moveTo>
                  <a:cubicBezTo>
                    <a:pt x="3602171" y="1201216"/>
                    <a:pt x="3611002" y="1022616"/>
                    <a:pt x="3492902" y="1010985"/>
                  </a:cubicBezTo>
                  <a:cubicBezTo>
                    <a:pt x="3362796" y="999608"/>
                    <a:pt x="3352949" y="1199627"/>
                    <a:pt x="3483564" y="1201216"/>
                  </a:cubicBezTo>
                  <a:close/>
                  <a:moveTo>
                    <a:pt x="3518314" y="4894812"/>
                  </a:moveTo>
                  <a:cubicBezTo>
                    <a:pt x="3388207" y="4883499"/>
                    <a:pt x="3378551" y="5083518"/>
                    <a:pt x="3508975" y="5085044"/>
                  </a:cubicBezTo>
                  <a:cubicBezTo>
                    <a:pt x="3627646" y="5085044"/>
                    <a:pt x="3636413" y="4906507"/>
                    <a:pt x="3518314" y="4894812"/>
                  </a:cubicBezTo>
                  <a:close/>
                  <a:moveTo>
                    <a:pt x="2488770" y="5643408"/>
                  </a:moveTo>
                  <a:cubicBezTo>
                    <a:pt x="2370670" y="5655039"/>
                    <a:pt x="2379501" y="5833576"/>
                    <a:pt x="2498109" y="5833640"/>
                  </a:cubicBezTo>
                  <a:cubicBezTo>
                    <a:pt x="2628723" y="5832115"/>
                    <a:pt x="2619003" y="5632095"/>
                    <a:pt x="2488770" y="5643408"/>
                  </a:cubicBezTo>
                  <a:close/>
                  <a:moveTo>
                    <a:pt x="1258984" y="4171957"/>
                  </a:moveTo>
                  <a:cubicBezTo>
                    <a:pt x="1128878" y="4160580"/>
                    <a:pt x="1118904" y="4360664"/>
                    <a:pt x="1249582" y="4362189"/>
                  </a:cubicBezTo>
                  <a:cubicBezTo>
                    <a:pt x="1368253" y="4362253"/>
                    <a:pt x="1377084" y="4183652"/>
                    <a:pt x="1258984" y="4171957"/>
                  </a:cubicBezTo>
                  <a:close/>
                  <a:moveTo>
                    <a:pt x="4268713" y="190694"/>
                  </a:moveTo>
                  <a:cubicBezTo>
                    <a:pt x="4399327" y="189105"/>
                    <a:pt x="4389417" y="-10851"/>
                    <a:pt x="4259311" y="463"/>
                  </a:cubicBezTo>
                  <a:cubicBezTo>
                    <a:pt x="4141211" y="12157"/>
                    <a:pt x="4150041" y="190758"/>
                    <a:pt x="4268713" y="190694"/>
                  </a:cubicBezTo>
                  <a:close/>
                  <a:moveTo>
                    <a:pt x="6303786" y="2710803"/>
                  </a:moveTo>
                  <a:cubicBezTo>
                    <a:pt x="6422394" y="2710803"/>
                    <a:pt x="6431225" y="2532266"/>
                    <a:pt x="6313189" y="2520571"/>
                  </a:cubicBezTo>
                  <a:cubicBezTo>
                    <a:pt x="6183082" y="2509448"/>
                    <a:pt x="6173045" y="2709341"/>
                    <a:pt x="6303786" y="2710803"/>
                  </a:cubicBezTo>
                  <a:close/>
                  <a:moveTo>
                    <a:pt x="2820516" y="724970"/>
                  </a:moveTo>
                  <a:cubicBezTo>
                    <a:pt x="2951131" y="723445"/>
                    <a:pt x="2941220" y="523425"/>
                    <a:pt x="2811177" y="534738"/>
                  </a:cubicBezTo>
                  <a:cubicBezTo>
                    <a:pt x="2693141" y="546370"/>
                    <a:pt x="2701908" y="724906"/>
                    <a:pt x="2820516" y="724970"/>
                  </a:cubicBezTo>
                  <a:close/>
                  <a:moveTo>
                    <a:pt x="7332377" y="2638663"/>
                  </a:moveTo>
                  <a:cubicBezTo>
                    <a:pt x="7214341" y="2650358"/>
                    <a:pt x="7223172" y="2828959"/>
                    <a:pt x="7341779" y="2828895"/>
                  </a:cubicBezTo>
                  <a:cubicBezTo>
                    <a:pt x="7472394" y="2827243"/>
                    <a:pt x="7462674" y="2627414"/>
                    <a:pt x="7332377" y="2638663"/>
                  </a:cubicBezTo>
                  <a:close/>
                  <a:moveTo>
                    <a:pt x="7339301" y="1234966"/>
                  </a:moveTo>
                  <a:cubicBezTo>
                    <a:pt x="7469916" y="1233504"/>
                    <a:pt x="7460006" y="1033421"/>
                    <a:pt x="7329899" y="1044798"/>
                  </a:cubicBezTo>
                  <a:cubicBezTo>
                    <a:pt x="7211864" y="1056302"/>
                    <a:pt x="7220694" y="1235157"/>
                    <a:pt x="7339301" y="1234966"/>
                  </a:cubicBezTo>
                  <a:close/>
                  <a:moveTo>
                    <a:pt x="84087" y="3888675"/>
                  </a:moveTo>
                  <a:cubicBezTo>
                    <a:pt x="-33695" y="3900434"/>
                    <a:pt x="-25118" y="4079352"/>
                    <a:pt x="93362" y="4079352"/>
                  </a:cubicBezTo>
                  <a:cubicBezTo>
                    <a:pt x="224104" y="4077445"/>
                    <a:pt x="214067" y="3877425"/>
                    <a:pt x="84087" y="3888675"/>
                  </a:cubicBezTo>
                  <a:close/>
                  <a:moveTo>
                    <a:pt x="488955" y="5693238"/>
                  </a:moveTo>
                  <a:cubicBezTo>
                    <a:pt x="370919" y="5704679"/>
                    <a:pt x="379686" y="5883470"/>
                    <a:pt x="498293" y="5883407"/>
                  </a:cubicBezTo>
                  <a:cubicBezTo>
                    <a:pt x="628908" y="5882135"/>
                    <a:pt x="619125" y="5681925"/>
                    <a:pt x="488955" y="5693366"/>
                  </a:cubicBezTo>
                  <a:close/>
                  <a:moveTo>
                    <a:pt x="722295" y="4567103"/>
                  </a:moveTo>
                  <a:cubicBezTo>
                    <a:pt x="592125" y="4555789"/>
                    <a:pt x="582532" y="4755682"/>
                    <a:pt x="712893" y="4757334"/>
                  </a:cubicBezTo>
                  <a:cubicBezTo>
                    <a:pt x="831501" y="4757334"/>
                    <a:pt x="840458" y="4578734"/>
                    <a:pt x="722295" y="4567103"/>
                  </a:cubicBezTo>
                  <a:close/>
                  <a:moveTo>
                    <a:pt x="1760606" y="2491334"/>
                  </a:moveTo>
                  <a:cubicBezTo>
                    <a:pt x="1891220" y="2489745"/>
                    <a:pt x="1881310" y="2289725"/>
                    <a:pt x="1751203" y="2301102"/>
                  </a:cubicBezTo>
                  <a:cubicBezTo>
                    <a:pt x="1633104" y="2312734"/>
                    <a:pt x="1641998" y="2491334"/>
                    <a:pt x="1760606" y="2491334"/>
                  </a:cubicBezTo>
                  <a:close/>
                  <a:moveTo>
                    <a:pt x="744657" y="3328976"/>
                  </a:moveTo>
                  <a:cubicBezTo>
                    <a:pt x="614551" y="3317536"/>
                    <a:pt x="604894" y="3517682"/>
                    <a:pt x="735255" y="3519144"/>
                  </a:cubicBezTo>
                  <a:cubicBezTo>
                    <a:pt x="853926" y="3519335"/>
                    <a:pt x="862820" y="3340544"/>
                    <a:pt x="744657" y="3328976"/>
                  </a:cubicBezTo>
                  <a:close/>
                  <a:moveTo>
                    <a:pt x="4587626" y="5427499"/>
                  </a:moveTo>
                  <a:cubicBezTo>
                    <a:pt x="4457774" y="5416058"/>
                    <a:pt x="4447546" y="5616269"/>
                    <a:pt x="4578478" y="5617476"/>
                  </a:cubicBezTo>
                  <a:cubicBezTo>
                    <a:pt x="4696832" y="5617858"/>
                    <a:pt x="4705535" y="5439067"/>
                    <a:pt x="4587626" y="5427499"/>
                  </a:cubicBezTo>
                  <a:close/>
                  <a:moveTo>
                    <a:pt x="6524040" y="3476242"/>
                  </a:moveTo>
                  <a:cubicBezTo>
                    <a:pt x="6654718" y="3474844"/>
                    <a:pt x="6644744" y="3274633"/>
                    <a:pt x="6514638" y="3286074"/>
                  </a:cubicBezTo>
                  <a:cubicBezTo>
                    <a:pt x="6396601" y="3297578"/>
                    <a:pt x="6405432" y="3476242"/>
                    <a:pt x="6524040" y="3476051"/>
                  </a:cubicBezTo>
                  <a:close/>
                  <a:moveTo>
                    <a:pt x="6533125" y="1608057"/>
                  </a:moveTo>
                  <a:cubicBezTo>
                    <a:pt x="6403018" y="1596616"/>
                    <a:pt x="6393362" y="1796826"/>
                    <a:pt x="6523785" y="1798225"/>
                  </a:cubicBezTo>
                  <a:cubicBezTo>
                    <a:pt x="6642394" y="1798161"/>
                    <a:pt x="6651224" y="1619624"/>
                    <a:pt x="6533125" y="1607866"/>
                  </a:cubicBezTo>
                  <a:close/>
                  <a:moveTo>
                    <a:pt x="6625368" y="767682"/>
                  </a:moveTo>
                  <a:cubicBezTo>
                    <a:pt x="6495261" y="756304"/>
                    <a:pt x="6485605" y="956324"/>
                    <a:pt x="6616029" y="957913"/>
                  </a:cubicBezTo>
                  <a:cubicBezTo>
                    <a:pt x="6734701" y="957722"/>
                    <a:pt x="6743531" y="779122"/>
                    <a:pt x="6625368" y="767491"/>
                  </a:cubicBezTo>
                  <a:close/>
                  <a:moveTo>
                    <a:pt x="6239178" y="2986775"/>
                  </a:moveTo>
                  <a:cubicBezTo>
                    <a:pt x="6109072" y="2975398"/>
                    <a:pt x="6099097" y="3175418"/>
                    <a:pt x="6229776" y="3177007"/>
                  </a:cubicBezTo>
                  <a:cubicBezTo>
                    <a:pt x="6348383" y="3176816"/>
                    <a:pt x="6357277" y="2998279"/>
                    <a:pt x="6239178" y="2986585"/>
                  </a:cubicBezTo>
                  <a:close/>
                  <a:moveTo>
                    <a:pt x="6514638" y="4652017"/>
                  </a:moveTo>
                  <a:cubicBezTo>
                    <a:pt x="6396538" y="4663649"/>
                    <a:pt x="6405432" y="4842249"/>
                    <a:pt x="6524040" y="4842249"/>
                  </a:cubicBezTo>
                  <a:cubicBezTo>
                    <a:pt x="6654718" y="4840660"/>
                    <a:pt x="6644808" y="4640640"/>
                    <a:pt x="6514638" y="4652017"/>
                  </a:cubicBezTo>
                  <a:close/>
                  <a:moveTo>
                    <a:pt x="6326403" y="5437732"/>
                  </a:moveTo>
                  <a:cubicBezTo>
                    <a:pt x="6196296" y="5426355"/>
                    <a:pt x="6186640" y="5626375"/>
                    <a:pt x="6317001" y="5627964"/>
                  </a:cubicBezTo>
                  <a:cubicBezTo>
                    <a:pt x="6435671" y="5628027"/>
                    <a:pt x="6444502" y="5449363"/>
                    <a:pt x="6326403" y="5437732"/>
                  </a:cubicBezTo>
                  <a:close/>
                  <a:moveTo>
                    <a:pt x="7229651" y="6251285"/>
                  </a:moveTo>
                  <a:cubicBezTo>
                    <a:pt x="7099545" y="6239781"/>
                    <a:pt x="7089888" y="6440055"/>
                    <a:pt x="7220249" y="6441453"/>
                  </a:cubicBezTo>
                  <a:cubicBezTo>
                    <a:pt x="7338857" y="6441453"/>
                    <a:pt x="7347751" y="6262662"/>
                    <a:pt x="7229651" y="6251094"/>
                  </a:cubicBezTo>
                  <a:close/>
                  <a:moveTo>
                    <a:pt x="6776566" y="3604694"/>
                  </a:moveTo>
                  <a:cubicBezTo>
                    <a:pt x="6658530" y="3616389"/>
                    <a:pt x="6667297" y="3794926"/>
                    <a:pt x="6785968" y="3794926"/>
                  </a:cubicBezTo>
                  <a:cubicBezTo>
                    <a:pt x="6916329" y="3793337"/>
                    <a:pt x="6906481" y="3593381"/>
                    <a:pt x="6776566" y="3604694"/>
                  </a:cubicBezTo>
                  <a:close/>
                  <a:moveTo>
                    <a:pt x="7330281" y="5086315"/>
                  </a:moveTo>
                  <a:cubicBezTo>
                    <a:pt x="7212244" y="5097946"/>
                    <a:pt x="7221075" y="5276610"/>
                    <a:pt x="7339683" y="5276546"/>
                  </a:cubicBezTo>
                  <a:cubicBezTo>
                    <a:pt x="7470107" y="5275021"/>
                    <a:pt x="7460324" y="5074938"/>
                    <a:pt x="7330090" y="5086315"/>
                  </a:cubicBezTo>
                  <a:close/>
                  <a:moveTo>
                    <a:pt x="7149732" y="2268942"/>
                  </a:moveTo>
                  <a:cubicBezTo>
                    <a:pt x="7031697" y="2280573"/>
                    <a:pt x="7040464" y="2459173"/>
                    <a:pt x="7159071" y="2459173"/>
                  </a:cubicBezTo>
                  <a:cubicBezTo>
                    <a:pt x="7289495" y="2457711"/>
                    <a:pt x="7279775" y="2257628"/>
                    <a:pt x="7149542" y="2268942"/>
                  </a:cubicBezTo>
                  <a:close/>
                  <a:moveTo>
                    <a:pt x="4803179" y="4171957"/>
                  </a:moveTo>
                  <a:cubicBezTo>
                    <a:pt x="4673072" y="4160580"/>
                    <a:pt x="4663416" y="4360600"/>
                    <a:pt x="4793840" y="4362189"/>
                  </a:cubicBezTo>
                  <a:cubicBezTo>
                    <a:pt x="4912511" y="4362189"/>
                    <a:pt x="4921532" y="4183589"/>
                    <a:pt x="4803179" y="4171957"/>
                  </a:cubicBezTo>
                  <a:close/>
                  <a:moveTo>
                    <a:pt x="4264139" y="1897059"/>
                  </a:moveTo>
                  <a:cubicBezTo>
                    <a:pt x="4146039" y="1908626"/>
                    <a:pt x="4154870" y="2087227"/>
                    <a:pt x="4273477" y="2087290"/>
                  </a:cubicBezTo>
                  <a:cubicBezTo>
                    <a:pt x="4404092" y="2085765"/>
                    <a:pt x="4394245" y="1885682"/>
                    <a:pt x="4264139" y="1897059"/>
                  </a:cubicBezTo>
                  <a:close/>
                  <a:moveTo>
                    <a:pt x="4141592" y="4439731"/>
                  </a:moveTo>
                  <a:cubicBezTo>
                    <a:pt x="4023556" y="4451362"/>
                    <a:pt x="4032386" y="4629962"/>
                    <a:pt x="4150995" y="4629962"/>
                  </a:cubicBezTo>
                  <a:cubicBezTo>
                    <a:pt x="4281609" y="4628373"/>
                    <a:pt x="4271826" y="4428417"/>
                    <a:pt x="4141592" y="4439731"/>
                  </a:cubicBezTo>
                  <a:close/>
                  <a:moveTo>
                    <a:pt x="4444560" y="5923067"/>
                  </a:moveTo>
                  <a:cubicBezTo>
                    <a:pt x="4326460" y="5934698"/>
                    <a:pt x="4335354" y="6113363"/>
                    <a:pt x="4453962" y="6113299"/>
                  </a:cubicBezTo>
                  <a:cubicBezTo>
                    <a:pt x="4584831" y="6111774"/>
                    <a:pt x="4574730" y="5911754"/>
                    <a:pt x="4444560" y="5923067"/>
                  </a:cubicBezTo>
                  <a:close/>
                  <a:moveTo>
                    <a:pt x="4149660" y="722555"/>
                  </a:moveTo>
                  <a:cubicBezTo>
                    <a:pt x="4280339" y="721029"/>
                    <a:pt x="4270365" y="521010"/>
                    <a:pt x="4140322" y="532323"/>
                  </a:cubicBezTo>
                  <a:cubicBezTo>
                    <a:pt x="4022222" y="543954"/>
                    <a:pt x="4031053" y="722491"/>
                    <a:pt x="4149660" y="722555"/>
                  </a:cubicBezTo>
                  <a:close/>
                  <a:moveTo>
                    <a:pt x="5149473" y="5067883"/>
                  </a:moveTo>
                  <a:cubicBezTo>
                    <a:pt x="5031437" y="5079514"/>
                    <a:pt x="5040267" y="5258178"/>
                    <a:pt x="5158875" y="5258115"/>
                  </a:cubicBezTo>
                  <a:cubicBezTo>
                    <a:pt x="5289489" y="5256589"/>
                    <a:pt x="5279643" y="5056569"/>
                    <a:pt x="5149473" y="5067883"/>
                  </a:cubicBezTo>
                  <a:close/>
                  <a:moveTo>
                    <a:pt x="5180729" y="418362"/>
                  </a:moveTo>
                  <a:cubicBezTo>
                    <a:pt x="5062692" y="430057"/>
                    <a:pt x="5071523" y="608657"/>
                    <a:pt x="5190131" y="608594"/>
                  </a:cubicBezTo>
                  <a:cubicBezTo>
                    <a:pt x="5320746" y="607259"/>
                    <a:pt x="5310962" y="407303"/>
                    <a:pt x="5180729" y="418362"/>
                  </a:cubicBezTo>
                  <a:close/>
                  <a:moveTo>
                    <a:pt x="3703309" y="5642900"/>
                  </a:moveTo>
                  <a:cubicBezTo>
                    <a:pt x="3578793" y="5643599"/>
                    <a:pt x="3578793" y="5832877"/>
                    <a:pt x="3703309" y="5833576"/>
                  </a:cubicBezTo>
                  <a:cubicBezTo>
                    <a:pt x="3827825" y="5832941"/>
                    <a:pt x="3827888" y="5643662"/>
                    <a:pt x="3703309" y="5642900"/>
                  </a:cubicBezTo>
                  <a:close/>
                  <a:moveTo>
                    <a:pt x="5646456" y="6045926"/>
                  </a:moveTo>
                  <a:cubicBezTo>
                    <a:pt x="5516350" y="6034422"/>
                    <a:pt x="5506694" y="6234696"/>
                    <a:pt x="5637118" y="6236094"/>
                  </a:cubicBezTo>
                  <a:cubicBezTo>
                    <a:pt x="5755726" y="6236222"/>
                    <a:pt x="5764556" y="6057430"/>
                    <a:pt x="5646456" y="6045926"/>
                  </a:cubicBezTo>
                  <a:close/>
                  <a:moveTo>
                    <a:pt x="5906225" y="1406067"/>
                  </a:moveTo>
                  <a:cubicBezTo>
                    <a:pt x="5776118" y="1394689"/>
                    <a:pt x="5766462" y="1594773"/>
                    <a:pt x="5896886" y="1596298"/>
                  </a:cubicBezTo>
                  <a:cubicBezTo>
                    <a:pt x="6015494" y="1596298"/>
                    <a:pt x="6024324" y="1417698"/>
                    <a:pt x="5906225" y="1406067"/>
                  </a:cubicBezTo>
                  <a:close/>
                </a:path>
              </a:pathLst>
            </a:custGeom>
            <a:solidFill>
              <a:srgbClr val="005CC2">
                <a:alpha val="8380"/>
              </a:srgbClr>
            </a:solidFill>
            <a:ln>
              <a:noFill/>
            </a:ln>
          </p:spPr>
          <p:txBody>
            <a:bodyPr spcFirstLastPara="1" lIns="91425" tIns="45700" rIns="91425" bIns="45700" anchor="ctr"/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45013"/>
            <a:ext cx="11430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533400" y="210441"/>
            <a:ext cx="3657600" cy="64485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32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533400" y="971550"/>
            <a:ext cx="4191000" cy="398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600"/>
              </a:spcBef>
              <a:spcAft>
                <a:spcPts val="60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9" name="Google Shape;63;p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 rtl="0">
              <a:buNone/>
              <a:defRPr smtClean="0"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defRPr/>
            </a:pPr>
            <a:fld id="{4F208589-013E-47D8-87FA-6B2D67E64915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0886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60473" y="169621"/>
            <a:ext cx="5880734" cy="112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236C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7575A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42194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00236C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7575A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9993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8600" y="4545012"/>
            <a:ext cx="1143000" cy="450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657" y="32969"/>
            <a:ext cx="817308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236C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4894" y="2176226"/>
            <a:ext cx="6466840" cy="2236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2DD7D-B943-4DC8-BB92-501DD09D85AB}" type="datetime1">
              <a:rPr lang="en-US" altLang="ja-JP" smtClean="0"/>
              <a:t>7/7/2023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46338" y="4851045"/>
            <a:ext cx="193040" cy="156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7575A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3" r:id="rId7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8600" y="4545012"/>
            <a:ext cx="1143000" cy="450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7657" y="32969"/>
            <a:ext cx="8173084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00236C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4894" y="2176226"/>
            <a:ext cx="6466840" cy="2236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46338" y="4851045"/>
            <a:ext cx="193040" cy="156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57575A"/>
                </a:solidFill>
                <a:latin typeface="Arial Narrow"/>
                <a:cs typeface="Arial Narrow"/>
              </a:defRPr>
            </a:lvl1pPr>
          </a:lstStyle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01913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vention.rotary.org/j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ico.co.jp/merchant/rotary/index.html" TargetMode="External"/><Relationship Id="rId2" Type="http://schemas.openxmlformats.org/officeDocument/2006/relationships/hyperlink" Target="mailto:kazuya.ishikawa@onet.orico.co.j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hyperlink" Target="https://www.diners.co.jp/ja/entry_form/lp/rotary/index.html" TargetMode="External"/><Relationship Id="rId4" Type="http://schemas.openxmlformats.org/officeDocument/2006/relationships/hyperlink" Target="mailto:Mayumi.Kato@sumitclub.jp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3oxmxUac7c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8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66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2373" y="840040"/>
            <a:ext cx="1644591" cy="162173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17517" y="4187262"/>
            <a:ext cx="2931061" cy="228461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  <a:tabLst>
                <a:tab pos="2015075" algn="l"/>
                <a:tab pos="2287149" algn="l"/>
                <a:tab pos="2740606" algn="l"/>
              </a:tabLst>
            </a:pPr>
            <a:r>
              <a:rPr lang="ja-JP" altLang="en-US" sz="1156" dirty="0">
                <a:solidFill>
                  <a:srgbClr val="231F20"/>
                </a:solidFill>
                <a:latin typeface="PMingLiU"/>
                <a:cs typeface="PMingLiU"/>
              </a:rPr>
              <a:t>ロータリーカード推進委員長</a:t>
            </a:r>
            <a:r>
              <a:rPr sz="1156" dirty="0">
                <a:solidFill>
                  <a:srgbClr val="231F20"/>
                </a:solidFill>
                <a:latin typeface="PMingLiU"/>
                <a:cs typeface="PMingLiU"/>
              </a:rPr>
              <a:t>	</a:t>
            </a:r>
            <a:r>
              <a:rPr sz="2142" b="1" baseline="1322" dirty="0">
                <a:solidFill>
                  <a:srgbClr val="231F20"/>
                </a:solidFill>
                <a:latin typeface="Adobe Clean Han ExtraBold"/>
                <a:cs typeface="Adobe Clean Han ExtraBold"/>
              </a:rPr>
              <a:t>山	</a:t>
            </a:r>
            <a:r>
              <a:rPr lang="ja-JP" altLang="en-US" sz="2142" b="1" baseline="1322" dirty="0">
                <a:solidFill>
                  <a:srgbClr val="231F20"/>
                </a:solidFill>
                <a:latin typeface="Adobe Clean Han ExtraBold"/>
                <a:cs typeface="Adobe Clean Han ExtraBold"/>
              </a:rPr>
              <a:t>本	</a:t>
            </a:r>
            <a:r>
              <a:rPr sz="2142" b="1" baseline="1322" dirty="0">
                <a:solidFill>
                  <a:srgbClr val="231F20"/>
                </a:solidFill>
                <a:latin typeface="Adobe Clean Han ExtraBold"/>
                <a:cs typeface="Adobe Clean Han ExtraBold"/>
              </a:rPr>
              <a:t>茂</a:t>
            </a:r>
            <a:endParaRPr sz="2142" baseline="1322" dirty="0">
              <a:latin typeface="Adobe Clean Han ExtraBold"/>
              <a:cs typeface="Adobe Clean Han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2437" y="4213174"/>
            <a:ext cx="510895" cy="186591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>
              <a:spcBef>
                <a:spcPts val="68"/>
              </a:spcBef>
            </a:pPr>
            <a:r>
              <a:rPr sz="1156" spc="31" dirty="0">
                <a:solidFill>
                  <a:srgbClr val="231F20"/>
                </a:solidFill>
                <a:latin typeface="PMingLiU"/>
                <a:cs typeface="PMingLiU"/>
              </a:rPr>
              <a:t>二戸RC</a:t>
            </a:r>
            <a:endParaRPr sz="1156">
              <a:latin typeface="PMingLiU"/>
              <a:cs typeface="PMingLiU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88087" y="684152"/>
            <a:ext cx="2979861" cy="108908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296258" marR="3455" indent="-288053">
              <a:lnSpc>
                <a:spcPct val="108800"/>
              </a:lnSpc>
              <a:spcBef>
                <a:spcPts val="68"/>
              </a:spcBef>
            </a:pPr>
            <a:r>
              <a:rPr sz="3332" b="0" dirty="0">
                <a:solidFill>
                  <a:srgbClr val="231F2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PMingLiU"/>
              </a:rPr>
              <a:t>国際ロータリー </a:t>
            </a:r>
            <a:r>
              <a:rPr sz="3332" b="0" spc="517" dirty="0">
                <a:solidFill>
                  <a:srgbClr val="231F2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PMingLiU"/>
              </a:rPr>
              <a:t>第</a:t>
            </a:r>
            <a:r>
              <a:rPr sz="3332" b="0" spc="241" dirty="0">
                <a:solidFill>
                  <a:srgbClr val="231F2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PMingLiU"/>
              </a:rPr>
              <a:t>2520</a:t>
            </a:r>
            <a:r>
              <a:rPr sz="3332" b="0" spc="517" dirty="0">
                <a:solidFill>
                  <a:srgbClr val="231F20"/>
                </a:solidFill>
                <a:latin typeface="PMingLiU" panose="02020500000000000000" pitchFamily="18" charset="-120"/>
                <a:ea typeface="PMingLiU" panose="02020500000000000000" pitchFamily="18" charset="-120"/>
                <a:cs typeface="PMingLiU"/>
              </a:rPr>
              <a:t>地区</a:t>
            </a:r>
            <a:endParaRPr sz="3332" dirty="0">
              <a:latin typeface="PMingLiU" panose="02020500000000000000" pitchFamily="18" charset="-120"/>
              <a:ea typeface="PMingLiU" panose="02020500000000000000" pitchFamily="18" charset="-120"/>
              <a:cs typeface="PMingLiU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1558574" y="2145166"/>
            <a:ext cx="6518626" cy="107311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4683">
              <a:spcBef>
                <a:spcPts val="68"/>
              </a:spcBef>
              <a:tabLst>
                <a:tab pos="1858309" algn="l"/>
              </a:tabLst>
            </a:pPr>
            <a:r>
              <a:rPr b="0" dirty="0">
                <a:latin typeface="Times New Roman"/>
                <a:cs typeface="Times New Roman"/>
              </a:rPr>
              <a:t> 	</a:t>
            </a:r>
            <a:r>
              <a:rPr sz="2800" dirty="0"/>
              <a:t>ロータリーカードのすすめ</a:t>
            </a:r>
          </a:p>
          <a:p>
            <a:pPr marL="4319931">
              <a:spcBef>
                <a:spcPts val="2921"/>
              </a:spcBef>
            </a:pPr>
            <a:r>
              <a:rPr lang="en-US" altLang="ja-JP" sz="1700" spc="88" dirty="0"/>
              <a:t>2023</a:t>
            </a:r>
            <a:r>
              <a:rPr lang="ja-JP" altLang="en-US" sz="1700" spc="88" dirty="0"/>
              <a:t>年</a:t>
            </a:r>
            <a:r>
              <a:rPr lang="en-US" altLang="ja-JP" sz="1700" spc="88" dirty="0"/>
              <a:t>8</a:t>
            </a:r>
            <a:r>
              <a:rPr lang="ja-JP" altLang="en-US" sz="1700" spc="88" dirty="0"/>
              <a:t>月</a:t>
            </a:r>
            <a:r>
              <a:rPr lang="en-US" altLang="ja-JP" sz="1700" spc="88" dirty="0"/>
              <a:t>5</a:t>
            </a:r>
            <a:r>
              <a:rPr lang="ja-JP" altLang="en-US" sz="1700" spc="88" dirty="0"/>
              <a:t>日（土）</a:t>
            </a:r>
            <a:endParaRPr sz="1700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6A1F27E-B059-67ED-8CC3-09DEC7174EBD}"/>
              </a:ext>
            </a:extLst>
          </p:cNvPr>
          <p:cNvCxnSpPr>
            <a:cxnSpLocks/>
          </p:cNvCxnSpPr>
          <p:nvPr/>
        </p:nvCxnSpPr>
        <p:spPr>
          <a:xfrm>
            <a:off x="1066800" y="2647950"/>
            <a:ext cx="720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719C5E78-8E4C-91D1-F7D3-83A834E91F8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altLang="ja-JP" spc="-25" smtClean="0"/>
              <a:t>1</a:t>
            </a:fld>
            <a:endParaRPr lang="en-US" altLang="ja-JP" spc="-2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4713" y="201244"/>
            <a:ext cx="45732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0" dirty="0">
                <a:solidFill>
                  <a:srgbClr val="00236C"/>
                </a:solidFill>
                <a:latin typeface="Meiryo UI"/>
                <a:cs typeface="Meiryo UI"/>
              </a:rPr>
              <a:t>ビジネスカード利用のすすめ</a:t>
            </a:r>
            <a:endParaRPr sz="3200">
              <a:latin typeface="Meiryo UI"/>
              <a:cs typeface="Meiryo U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48100" y="2657473"/>
            <a:ext cx="3238500" cy="24288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47800" y="1200150"/>
            <a:ext cx="1836718" cy="12954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13800" y="2743200"/>
            <a:ext cx="1466573" cy="15811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51476" y="1244600"/>
            <a:ext cx="1830324" cy="12509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602994" y="852373"/>
            <a:ext cx="4809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38220" algn="l"/>
              </a:tabLst>
            </a:pPr>
            <a:r>
              <a:rPr sz="2400" b="1" spc="-10" dirty="0">
                <a:solidFill>
                  <a:srgbClr val="001B51"/>
                </a:solidFill>
                <a:latin typeface="Meiryo UI"/>
                <a:cs typeface="Meiryo UI"/>
              </a:rPr>
              <a:t>オリ</a:t>
            </a:r>
            <a:r>
              <a:rPr sz="2400" b="1" spc="-50" dirty="0">
                <a:solidFill>
                  <a:srgbClr val="001B51"/>
                </a:solidFill>
                <a:latin typeface="Meiryo UI"/>
                <a:cs typeface="Meiryo UI"/>
              </a:rPr>
              <a:t>コ</a:t>
            </a:r>
            <a:r>
              <a:rPr sz="2400" b="1" dirty="0">
                <a:solidFill>
                  <a:srgbClr val="001B51"/>
                </a:solidFill>
                <a:latin typeface="Meiryo UI"/>
                <a:cs typeface="Meiryo UI"/>
              </a:rPr>
              <a:t>	</a:t>
            </a:r>
            <a:r>
              <a:rPr sz="2400" b="1" spc="-10" dirty="0">
                <a:solidFill>
                  <a:srgbClr val="001B51"/>
                </a:solidFill>
                <a:latin typeface="Meiryo UI"/>
                <a:cs typeface="Meiryo UI"/>
              </a:rPr>
              <a:t>ダ</a:t>
            </a:r>
            <a:r>
              <a:rPr sz="2400" b="1" dirty="0">
                <a:solidFill>
                  <a:srgbClr val="001B51"/>
                </a:solidFill>
                <a:latin typeface="Meiryo UI"/>
                <a:cs typeface="Meiryo UI"/>
              </a:rPr>
              <a:t>イナー</a:t>
            </a:r>
            <a:r>
              <a:rPr sz="2400" b="1" spc="-50" dirty="0">
                <a:solidFill>
                  <a:srgbClr val="001B51"/>
                </a:solidFill>
                <a:latin typeface="Meiryo UI"/>
                <a:cs typeface="Meiryo UI"/>
              </a:rPr>
              <a:t>ス</a:t>
            </a:r>
            <a:endParaRPr sz="2400">
              <a:latin typeface="Meiryo UI"/>
              <a:cs typeface="Meiryo U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28E626F6-4DF1-408A-A77A-15905BC7D2D2}" type="slidenum">
              <a:rPr lang="ja-JP" altLang="ja-JP">
                <a:solidFill>
                  <a:srgbClr val="7C8894"/>
                </a:solidFill>
                <a:latin typeface="Meiryo UI" pitchFamily="50" charset="-128"/>
                <a:ea typeface="Meiryo UI" pitchFamily="50" charset="-128"/>
              </a:rPr>
              <a:pPr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ja-JP" altLang="ja-JP">
              <a:solidFill>
                <a:srgbClr val="7C8894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57400" y="50800"/>
            <a:ext cx="7886700" cy="995363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fontAlgn="auto">
              <a:defRPr/>
            </a:pPr>
            <a:r>
              <a:rPr kumimoji="0" lang="ja-JP" altLang="en-US" sz="2800" kern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ビジネス経費　カード決済</a:t>
            </a:r>
            <a:br>
              <a:rPr kumimoji="0" lang="en-US" altLang="ja-JP" sz="2800" kern="0" dirty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kumimoji="0" lang="ja-JP" altLang="en-US" sz="2800" kern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　　オリコ＆ダイナース</a:t>
            </a:r>
            <a:endParaRPr kumimoji="0" lang="en-US" sz="2800" kern="0" dirty="0">
              <a:solidFill>
                <a:schemeClr val="accent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aphicFrame>
        <p:nvGraphicFramePr>
          <p:cNvPr id="11" name="Table 4"/>
          <p:cNvGraphicFramePr>
            <a:graphicFrameLocks noGrp="1"/>
          </p:cNvGraphicFramePr>
          <p:nvPr/>
        </p:nvGraphicFramePr>
        <p:xfrm>
          <a:off x="504825" y="1352550"/>
          <a:ext cx="4554191" cy="2502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0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3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1934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ビジネスカード種類</a:t>
                      </a:r>
                      <a:r>
                        <a:rPr lang="en-US" sz="12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 </a:t>
                      </a:r>
                    </a:p>
                  </a:txBody>
                  <a:tcPr marL="36000" marR="36000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割合</a:t>
                      </a:r>
                    </a:p>
                  </a:txBody>
                  <a:tcPr marL="36000" marR="36000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ビジネス経費利用金額</a:t>
                      </a:r>
                    </a:p>
                  </a:txBody>
                  <a:tcPr marL="36000" marR="36000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627"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algn="l" fontAlgn="b"/>
                      <a:r>
                        <a:rPr lang="ja-JP" alt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　　オリコ</a:t>
                      </a:r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marL="36000" marR="36000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55%</a:t>
                      </a:r>
                    </a:p>
                  </a:txBody>
                  <a:tcPr marL="36000" marR="36000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1</a:t>
                      </a:r>
                      <a:r>
                        <a:rPr lang="ja-JP" alt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億</a:t>
                      </a:r>
                      <a:r>
                        <a:rPr lang="en-US" altLang="ja-JP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7,446</a:t>
                      </a:r>
                      <a:r>
                        <a:rPr lang="ja-JP" alt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万円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                          </a:t>
                      </a:r>
                    </a:p>
                  </a:txBody>
                  <a:tcPr marL="36000" marR="36000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627"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　　ダイナース</a:t>
                      </a:r>
                    </a:p>
                  </a:txBody>
                  <a:tcPr marL="36000" marR="36000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45%</a:t>
                      </a:r>
                    </a:p>
                  </a:txBody>
                  <a:tcPr marL="36000" marR="36000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800" b="1" i="0" u="none" strike="noStrike" dirty="0">
                        <a:solidFill>
                          <a:schemeClr val="bg1"/>
                        </a:solidFill>
                        <a:effectLst/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algn="r" fontAlgn="b"/>
                      <a:r>
                        <a:rPr lang="en-US" altLang="ja-JP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1</a:t>
                      </a:r>
                      <a:r>
                        <a:rPr lang="ja-JP" alt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億</a:t>
                      </a:r>
                      <a:r>
                        <a:rPr lang="en-US" altLang="ja-JP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4,114</a:t>
                      </a:r>
                      <a:r>
                        <a:rPr lang="ja-JP" alt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万円</a:t>
                      </a:r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                          </a:t>
                      </a:r>
                    </a:p>
                  </a:txBody>
                  <a:tcPr marL="36000" marR="36000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627"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0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　</a:t>
                      </a:r>
                      <a:r>
                        <a:rPr lang="en-US" altLang="ja-JP" sz="14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2022-23</a:t>
                      </a:r>
                      <a:r>
                        <a:rPr lang="ja-JP" altLang="en-US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年度</a:t>
                      </a:r>
                      <a:endParaRPr lang="en-US" altLang="ja-JP" sz="14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algn="l" fontAlgn="b"/>
                      <a:r>
                        <a:rPr lang="en-US" altLang="ja-JP" sz="14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      7-4</a:t>
                      </a:r>
                      <a:r>
                        <a:rPr lang="ja-JP" altLang="en-US" sz="14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実績</a:t>
                      </a:r>
                      <a:endParaRPr lang="ja-JP" altLang="en-US" sz="20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marL="36000" marR="36000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</a:txBody>
                  <a:tcPr marL="36000" marR="36000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altLang="ja-JP" sz="18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Meiryo UI" panose="020B0604030504040204" pitchFamily="34" charset="-128"/>
                        <a:ea typeface="Meiryo UI" panose="020B0604030504040204" pitchFamily="34" charset="-128"/>
                      </a:endParaRPr>
                    </a:p>
                    <a:p>
                      <a:pPr algn="r" fontAlgn="b"/>
                      <a:r>
                        <a:rPr lang="en-US" altLang="ja-JP" sz="18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3</a:t>
                      </a:r>
                      <a:r>
                        <a:rPr lang="ja-JP" altLang="en-US" sz="18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億</a:t>
                      </a:r>
                      <a:r>
                        <a:rPr lang="en-US" altLang="ja-JP" sz="18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1,560</a:t>
                      </a:r>
                      <a:r>
                        <a:rPr lang="ja-JP" altLang="en-US" sz="1800" b="1" i="0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万円</a:t>
                      </a:r>
                      <a:r>
                        <a:rPr lang="en-US" sz="1800" b="1" i="0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</a:rPr>
                        <a:t> </a:t>
                      </a:r>
                    </a:p>
                  </a:txBody>
                  <a:tcPr marL="36000" marR="36000" marT="9525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871" name="TextBox 8"/>
          <p:cNvSpPr txBox="1">
            <a:spLocks noChangeArrowheads="1"/>
          </p:cNvSpPr>
          <p:nvPr/>
        </p:nvSpPr>
        <p:spPr bwMode="auto">
          <a:xfrm>
            <a:off x="1687513" y="4079875"/>
            <a:ext cx="73040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0" lang="en-US" altLang="ja-JP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2022-23</a:t>
            </a:r>
            <a:r>
              <a:rPr kumimoji="0" lang="ja-JP" altLang="en-US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年度</a:t>
            </a:r>
            <a:r>
              <a:rPr kumimoji="0" lang="en-US" altLang="ja-JP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(7-4</a:t>
            </a:r>
            <a:r>
              <a:rPr kumimoji="0" lang="ja-JP" altLang="en-US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</a:t>
            </a:r>
            <a:r>
              <a:rPr kumimoji="0" lang="en-US" altLang="ja-JP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  <a:r>
              <a:rPr kumimoji="0" lang="ja-JP" altLang="en-US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kumimoji="0" lang="en-US" altLang="ja-JP" b="1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ja-JP" altLang="en-US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ビジネス経費としてカード決済額</a:t>
            </a:r>
            <a:r>
              <a:rPr kumimoji="0" lang="en-US" altLang="ja-JP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0" lang="ja-JP" altLang="en-US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合計　</a:t>
            </a:r>
            <a:r>
              <a:rPr kumimoji="0" lang="en-US" altLang="ja-JP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kumimoji="0" lang="ja-JP" altLang="en-US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億</a:t>
            </a:r>
            <a:r>
              <a:rPr kumimoji="0" lang="en-US" altLang="ja-JP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1,560</a:t>
            </a:r>
            <a:r>
              <a:rPr kumimoji="0" lang="ja-JP" altLang="en-US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万円</a:t>
            </a:r>
          </a:p>
        </p:txBody>
      </p:sp>
      <p:graphicFrame>
        <p:nvGraphicFramePr>
          <p:cNvPr id="13" name="グラフ 12"/>
          <p:cNvGraphicFramePr>
            <a:graphicFrameLocks/>
          </p:cNvGraphicFramePr>
          <p:nvPr/>
        </p:nvGraphicFramePr>
        <p:xfrm>
          <a:off x="4545724" y="1082675"/>
          <a:ext cx="4750676" cy="2892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587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3913" y="2419350"/>
            <a:ext cx="304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4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5163" y="2425700"/>
            <a:ext cx="10477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5" name="正方形/長方形 15"/>
          <p:cNvSpPr>
            <a:spLocks noChangeArrowheads="1"/>
          </p:cNvSpPr>
          <p:nvPr/>
        </p:nvSpPr>
        <p:spPr bwMode="auto">
          <a:xfrm>
            <a:off x="5792788" y="2832100"/>
            <a:ext cx="2130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45%    55%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197358"/>
            <a:ext cx="61150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solidFill>
                  <a:srgbClr val="C00000"/>
                </a:solidFill>
              </a:rPr>
              <a:t>ロータリー活動以外でも使えます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840739" y="764235"/>
            <a:ext cx="5391785" cy="31667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dirty="0">
                <a:solidFill>
                  <a:srgbClr val="00236C"/>
                </a:solidFill>
                <a:latin typeface="Meiryo UI"/>
                <a:cs typeface="Meiryo UI"/>
              </a:rPr>
              <a:t>日々の生活で利用</a:t>
            </a:r>
            <a:endParaRPr sz="3000">
              <a:latin typeface="Meiryo UI"/>
              <a:cs typeface="Meiryo UI"/>
            </a:endParaRPr>
          </a:p>
          <a:p>
            <a:pPr marL="355600" indent="-34353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35" dirty="0">
                <a:solidFill>
                  <a:srgbClr val="00236C"/>
                </a:solidFill>
                <a:latin typeface="Meiryo UI"/>
                <a:cs typeface="Meiryo UI"/>
              </a:rPr>
              <a:t>買い物</a:t>
            </a:r>
            <a:endParaRPr sz="2200">
              <a:latin typeface="Meiryo UI"/>
              <a:cs typeface="Meiryo U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35" dirty="0">
                <a:solidFill>
                  <a:srgbClr val="00236C"/>
                </a:solidFill>
                <a:latin typeface="Meiryo UI"/>
                <a:cs typeface="Meiryo UI"/>
              </a:rPr>
              <a:t>ガソリン代・駐車料金</a:t>
            </a:r>
            <a:endParaRPr sz="2200">
              <a:latin typeface="Meiryo UI"/>
              <a:cs typeface="Meiryo U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50" dirty="0">
                <a:solidFill>
                  <a:srgbClr val="00236C"/>
                </a:solidFill>
                <a:latin typeface="Meiryo UI"/>
                <a:cs typeface="Meiryo UI"/>
              </a:rPr>
              <a:t>ETC</a:t>
            </a:r>
            <a:r>
              <a:rPr sz="2200" b="1" spc="-35" dirty="0">
                <a:solidFill>
                  <a:srgbClr val="00236C"/>
                </a:solidFill>
                <a:latin typeface="Meiryo UI"/>
                <a:cs typeface="Meiryo UI"/>
              </a:rPr>
              <a:t>利用料金</a:t>
            </a:r>
            <a:endParaRPr sz="2200">
              <a:latin typeface="Meiryo UI"/>
              <a:cs typeface="Meiryo U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solidFill>
                  <a:srgbClr val="00236C"/>
                </a:solidFill>
                <a:latin typeface="Meiryo UI"/>
                <a:cs typeface="Meiryo UI"/>
              </a:rPr>
              <a:t>Amazon</a:t>
            </a:r>
            <a:r>
              <a:rPr sz="2200" b="1" spc="-35" dirty="0">
                <a:solidFill>
                  <a:srgbClr val="00236C"/>
                </a:solidFill>
                <a:latin typeface="Meiryo UI"/>
                <a:cs typeface="Meiryo UI"/>
              </a:rPr>
              <a:t>/楽天などのオンラインショッピング</a:t>
            </a:r>
            <a:endParaRPr sz="2200">
              <a:latin typeface="Meiryo UI"/>
              <a:cs typeface="Meiryo U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30" dirty="0">
                <a:solidFill>
                  <a:srgbClr val="00236C"/>
                </a:solidFill>
                <a:latin typeface="Meiryo UI"/>
                <a:cs typeface="Meiryo UI"/>
              </a:rPr>
              <a:t>自動車税（都道府県により可能</a:t>
            </a:r>
            <a:r>
              <a:rPr sz="2200" b="1" spc="-50" dirty="0">
                <a:solidFill>
                  <a:srgbClr val="00236C"/>
                </a:solidFill>
                <a:latin typeface="Meiryo UI"/>
                <a:cs typeface="Meiryo UI"/>
              </a:rPr>
              <a:t>）</a:t>
            </a:r>
            <a:endParaRPr sz="2200">
              <a:latin typeface="Meiryo UI"/>
              <a:cs typeface="Meiryo U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35" dirty="0">
                <a:solidFill>
                  <a:srgbClr val="00236C"/>
                </a:solidFill>
                <a:latin typeface="Meiryo UI"/>
                <a:cs typeface="Meiryo UI"/>
              </a:rPr>
              <a:t>通院、薬代</a:t>
            </a:r>
            <a:endParaRPr sz="2200">
              <a:latin typeface="Meiryo UI"/>
              <a:cs typeface="Meiryo UI"/>
            </a:endParaRPr>
          </a:p>
          <a:p>
            <a:pPr marL="196850">
              <a:lnSpc>
                <a:spcPct val="100000"/>
              </a:lnSpc>
            </a:pPr>
            <a:r>
              <a:rPr sz="2200" b="1" spc="-30" dirty="0">
                <a:solidFill>
                  <a:srgbClr val="00236C"/>
                </a:solidFill>
                <a:latin typeface="Meiryo UI"/>
                <a:cs typeface="Meiryo UI"/>
              </a:rPr>
              <a:t>（クレジットカード支払い可能な病院・薬局</a:t>
            </a:r>
            <a:r>
              <a:rPr sz="2200" b="1" spc="-50" dirty="0">
                <a:solidFill>
                  <a:srgbClr val="00236C"/>
                </a:solidFill>
                <a:latin typeface="Meiryo UI"/>
                <a:cs typeface="Meiryo UI"/>
              </a:rPr>
              <a:t>）</a:t>
            </a:r>
            <a:endParaRPr sz="2200">
              <a:latin typeface="Meiryo UI"/>
              <a:cs typeface="Meiryo U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35" dirty="0">
                <a:solidFill>
                  <a:srgbClr val="00236C"/>
                </a:solidFill>
                <a:latin typeface="Meiryo UI"/>
                <a:cs typeface="Meiryo UI"/>
              </a:rPr>
              <a:t>その他</a:t>
            </a:r>
            <a:endParaRPr sz="2200">
              <a:latin typeface="Meiryo UI"/>
              <a:cs typeface="Meiryo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00800" y="777938"/>
            <a:ext cx="1844675" cy="122713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7101" y="2343150"/>
            <a:ext cx="1971675" cy="22098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912" y="1162050"/>
            <a:ext cx="5373624" cy="23431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4624" rIns="0" bIns="0" rtlCol="0">
            <a:spAutoFit/>
          </a:bodyPr>
          <a:lstStyle/>
          <a:p>
            <a:pPr marL="121539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具体例１：人頭分担金の支払い</a:t>
            </a:r>
            <a:r>
              <a:rPr sz="2400" spc="-10" dirty="0"/>
              <a:t>（半期に一度</a:t>
            </a:r>
            <a:r>
              <a:rPr sz="2400" spc="-50" dirty="0"/>
              <a:t>）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12140" y="795273"/>
            <a:ext cx="39230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236C"/>
                </a:solidFill>
                <a:latin typeface="Meiryo UI"/>
                <a:cs typeface="Meiryo UI"/>
              </a:rPr>
              <a:t>My</a:t>
            </a:r>
            <a:r>
              <a:rPr sz="2400" b="1" spc="15" dirty="0">
                <a:solidFill>
                  <a:srgbClr val="00236C"/>
                </a:solidFill>
                <a:latin typeface="Meiryo UI"/>
                <a:cs typeface="Meiryo UI"/>
              </a:rPr>
              <a:t> </a:t>
            </a:r>
            <a:r>
              <a:rPr sz="2400" b="1" spc="-10" dirty="0">
                <a:solidFill>
                  <a:srgbClr val="00236C"/>
                </a:solidFill>
                <a:latin typeface="Meiryo UI"/>
                <a:cs typeface="Meiryo UI"/>
              </a:rPr>
              <a:t>Rotary</a:t>
            </a:r>
            <a:r>
              <a:rPr sz="2400" b="1" spc="-15" dirty="0">
                <a:solidFill>
                  <a:srgbClr val="00236C"/>
                </a:solidFill>
                <a:latin typeface="Meiryo UI"/>
                <a:cs typeface="Meiryo UI"/>
              </a:rPr>
              <a:t>をご利用ください。</a:t>
            </a:r>
            <a:endParaRPr sz="2400">
              <a:latin typeface="Meiryo UI"/>
              <a:cs typeface="Meiryo U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66750" y="1479550"/>
            <a:ext cx="8413750" cy="3086100"/>
            <a:chOff x="666750" y="1479550"/>
            <a:chExt cx="8413750" cy="3086100"/>
          </a:xfrm>
        </p:grpSpPr>
        <p:sp>
          <p:nvSpPr>
            <p:cNvPr id="6" name="object 6"/>
            <p:cNvSpPr/>
            <p:nvPr/>
          </p:nvSpPr>
          <p:spPr>
            <a:xfrm>
              <a:off x="685800" y="1498600"/>
              <a:ext cx="2187575" cy="1881505"/>
            </a:xfrm>
            <a:custGeom>
              <a:avLst/>
              <a:gdLst/>
              <a:ahLst/>
              <a:cxnLst/>
              <a:rect l="l" t="t" r="r" b="b"/>
              <a:pathLst>
                <a:path w="2187575" h="1881504">
                  <a:moveTo>
                    <a:pt x="1882775" y="41275"/>
                  </a:moveTo>
                  <a:lnTo>
                    <a:pt x="1886027" y="25235"/>
                  </a:lnTo>
                  <a:lnTo>
                    <a:pt x="1894887" y="12112"/>
                  </a:lnTo>
                  <a:lnTo>
                    <a:pt x="1908010" y="3252"/>
                  </a:lnTo>
                  <a:lnTo>
                    <a:pt x="1924050" y="0"/>
                  </a:lnTo>
                  <a:lnTo>
                    <a:pt x="2146300" y="0"/>
                  </a:lnTo>
                  <a:lnTo>
                    <a:pt x="2162339" y="3252"/>
                  </a:lnTo>
                  <a:lnTo>
                    <a:pt x="2175462" y="12112"/>
                  </a:lnTo>
                  <a:lnTo>
                    <a:pt x="2184322" y="25235"/>
                  </a:lnTo>
                  <a:lnTo>
                    <a:pt x="2187575" y="41275"/>
                  </a:lnTo>
                  <a:lnTo>
                    <a:pt x="2187575" y="206375"/>
                  </a:lnTo>
                  <a:lnTo>
                    <a:pt x="2184322" y="222414"/>
                  </a:lnTo>
                  <a:lnTo>
                    <a:pt x="2175462" y="235537"/>
                  </a:lnTo>
                  <a:lnTo>
                    <a:pt x="2162339" y="244397"/>
                  </a:lnTo>
                  <a:lnTo>
                    <a:pt x="2146300" y="247650"/>
                  </a:lnTo>
                  <a:lnTo>
                    <a:pt x="1924050" y="247650"/>
                  </a:lnTo>
                  <a:lnTo>
                    <a:pt x="1908010" y="244397"/>
                  </a:lnTo>
                  <a:lnTo>
                    <a:pt x="1894887" y="235537"/>
                  </a:lnTo>
                  <a:lnTo>
                    <a:pt x="1886027" y="222414"/>
                  </a:lnTo>
                  <a:lnTo>
                    <a:pt x="1882775" y="206375"/>
                  </a:lnTo>
                  <a:lnTo>
                    <a:pt x="1882775" y="41275"/>
                  </a:lnTo>
                  <a:close/>
                </a:path>
                <a:path w="2187575" h="1881504">
                  <a:moveTo>
                    <a:pt x="0" y="1685417"/>
                  </a:moveTo>
                  <a:lnTo>
                    <a:pt x="3076" y="1670196"/>
                  </a:lnTo>
                  <a:lnTo>
                    <a:pt x="11466" y="1657762"/>
                  </a:lnTo>
                  <a:lnTo>
                    <a:pt x="23911" y="1649376"/>
                  </a:lnTo>
                  <a:lnTo>
                    <a:pt x="39154" y="1646301"/>
                  </a:lnTo>
                  <a:lnTo>
                    <a:pt x="900684" y="1646301"/>
                  </a:lnTo>
                  <a:lnTo>
                    <a:pt x="915904" y="1649376"/>
                  </a:lnTo>
                  <a:lnTo>
                    <a:pt x="928338" y="1657762"/>
                  </a:lnTo>
                  <a:lnTo>
                    <a:pt x="936724" y="1670196"/>
                  </a:lnTo>
                  <a:lnTo>
                    <a:pt x="939800" y="1685417"/>
                  </a:lnTo>
                  <a:lnTo>
                    <a:pt x="939800" y="1842008"/>
                  </a:lnTo>
                  <a:lnTo>
                    <a:pt x="936724" y="1857248"/>
                  </a:lnTo>
                  <a:lnTo>
                    <a:pt x="928338" y="1869725"/>
                  </a:lnTo>
                  <a:lnTo>
                    <a:pt x="915904" y="1878155"/>
                  </a:lnTo>
                  <a:lnTo>
                    <a:pt x="900684" y="1881251"/>
                  </a:lnTo>
                  <a:lnTo>
                    <a:pt x="39154" y="1881251"/>
                  </a:lnTo>
                  <a:lnTo>
                    <a:pt x="23911" y="1878155"/>
                  </a:lnTo>
                  <a:lnTo>
                    <a:pt x="11466" y="1869725"/>
                  </a:lnTo>
                  <a:lnTo>
                    <a:pt x="3076" y="1857248"/>
                  </a:lnTo>
                  <a:lnTo>
                    <a:pt x="0" y="1842008"/>
                  </a:lnTo>
                  <a:lnTo>
                    <a:pt x="0" y="168541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0" y="1725295"/>
              <a:ext cx="1062990" cy="1419860"/>
            </a:xfrm>
            <a:custGeom>
              <a:avLst/>
              <a:gdLst/>
              <a:ahLst/>
              <a:cxnLst/>
              <a:rect l="l" t="t" r="r" b="b"/>
              <a:pathLst>
                <a:path w="1062989" h="1419860">
                  <a:moveTo>
                    <a:pt x="39369" y="1238884"/>
                  </a:moveTo>
                  <a:lnTo>
                    <a:pt x="0" y="1419605"/>
                  </a:lnTo>
                  <a:lnTo>
                    <a:pt x="44426" y="1400682"/>
                  </a:lnTo>
                  <a:lnTo>
                    <a:pt x="37846" y="1400682"/>
                  </a:lnTo>
                  <a:lnTo>
                    <a:pt x="7238" y="1377949"/>
                  </a:lnTo>
                  <a:lnTo>
                    <a:pt x="49228" y="1321517"/>
                  </a:lnTo>
                  <a:lnTo>
                    <a:pt x="56134" y="1259839"/>
                  </a:lnTo>
                  <a:lnTo>
                    <a:pt x="55514" y="1252333"/>
                  </a:lnTo>
                  <a:lnTo>
                    <a:pt x="52133" y="1245885"/>
                  </a:lnTo>
                  <a:lnTo>
                    <a:pt x="46561" y="1241176"/>
                  </a:lnTo>
                  <a:lnTo>
                    <a:pt x="39369" y="1238884"/>
                  </a:lnTo>
                  <a:close/>
                </a:path>
                <a:path w="1062989" h="1419860">
                  <a:moveTo>
                    <a:pt x="49228" y="1321517"/>
                  </a:moveTo>
                  <a:lnTo>
                    <a:pt x="7238" y="1377949"/>
                  </a:lnTo>
                  <a:lnTo>
                    <a:pt x="37846" y="1400682"/>
                  </a:lnTo>
                  <a:lnTo>
                    <a:pt x="44743" y="1391411"/>
                  </a:lnTo>
                  <a:lnTo>
                    <a:pt x="41402" y="1391411"/>
                  </a:lnTo>
                  <a:lnTo>
                    <a:pt x="14986" y="1371727"/>
                  </a:lnTo>
                  <a:lnTo>
                    <a:pt x="45037" y="1358941"/>
                  </a:lnTo>
                  <a:lnTo>
                    <a:pt x="49228" y="1321517"/>
                  </a:lnTo>
                  <a:close/>
                </a:path>
                <a:path w="1062989" h="1419860">
                  <a:moveTo>
                    <a:pt x="144170" y="1318353"/>
                  </a:moveTo>
                  <a:lnTo>
                    <a:pt x="136779" y="1319910"/>
                  </a:lnTo>
                  <a:lnTo>
                    <a:pt x="79955" y="1344085"/>
                  </a:lnTo>
                  <a:lnTo>
                    <a:pt x="37846" y="1400682"/>
                  </a:lnTo>
                  <a:lnTo>
                    <a:pt x="44426" y="1400682"/>
                  </a:lnTo>
                  <a:lnTo>
                    <a:pt x="151764" y="1354962"/>
                  </a:lnTo>
                  <a:lnTo>
                    <a:pt x="157976" y="1350643"/>
                  </a:lnTo>
                  <a:lnTo>
                    <a:pt x="161925" y="1344501"/>
                  </a:lnTo>
                  <a:lnTo>
                    <a:pt x="163302" y="1337335"/>
                  </a:lnTo>
                  <a:lnTo>
                    <a:pt x="161798" y="1329943"/>
                  </a:lnTo>
                  <a:lnTo>
                    <a:pt x="157478" y="1323715"/>
                  </a:lnTo>
                  <a:lnTo>
                    <a:pt x="151336" y="1319736"/>
                  </a:lnTo>
                  <a:lnTo>
                    <a:pt x="144170" y="1318353"/>
                  </a:lnTo>
                  <a:close/>
                </a:path>
                <a:path w="1062989" h="1419860">
                  <a:moveTo>
                    <a:pt x="45037" y="1358941"/>
                  </a:moveTo>
                  <a:lnTo>
                    <a:pt x="14986" y="1371727"/>
                  </a:lnTo>
                  <a:lnTo>
                    <a:pt x="41402" y="1391411"/>
                  </a:lnTo>
                  <a:lnTo>
                    <a:pt x="45037" y="1358941"/>
                  </a:lnTo>
                  <a:close/>
                </a:path>
                <a:path w="1062989" h="1419860">
                  <a:moveTo>
                    <a:pt x="79955" y="1344085"/>
                  </a:moveTo>
                  <a:lnTo>
                    <a:pt x="45037" y="1358941"/>
                  </a:lnTo>
                  <a:lnTo>
                    <a:pt x="41402" y="1391411"/>
                  </a:lnTo>
                  <a:lnTo>
                    <a:pt x="44743" y="1391411"/>
                  </a:lnTo>
                  <a:lnTo>
                    <a:pt x="79955" y="1344085"/>
                  </a:lnTo>
                  <a:close/>
                </a:path>
                <a:path w="1062989" h="1419860">
                  <a:moveTo>
                    <a:pt x="1032510" y="0"/>
                  </a:moveTo>
                  <a:lnTo>
                    <a:pt x="49228" y="1321517"/>
                  </a:lnTo>
                  <a:lnTo>
                    <a:pt x="45037" y="1358941"/>
                  </a:lnTo>
                  <a:lnTo>
                    <a:pt x="79955" y="1344085"/>
                  </a:lnTo>
                  <a:lnTo>
                    <a:pt x="1062989" y="22859"/>
                  </a:lnTo>
                  <a:lnTo>
                    <a:pt x="103251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64992" y="1796161"/>
              <a:ext cx="6203315" cy="2757170"/>
            </a:xfrm>
            <a:custGeom>
              <a:avLst/>
              <a:gdLst/>
              <a:ahLst/>
              <a:cxnLst/>
              <a:rect l="l" t="t" r="r" b="b"/>
              <a:pathLst>
                <a:path w="6203315" h="2757170">
                  <a:moveTo>
                    <a:pt x="0" y="0"/>
                  </a:moveTo>
                  <a:lnTo>
                    <a:pt x="3194558" y="1823339"/>
                  </a:lnTo>
                  <a:lnTo>
                    <a:pt x="3194558" y="2490089"/>
                  </a:lnTo>
                  <a:lnTo>
                    <a:pt x="3198854" y="2538028"/>
                  </a:lnTo>
                  <a:lnTo>
                    <a:pt x="3211240" y="2583149"/>
                  </a:lnTo>
                  <a:lnTo>
                    <a:pt x="3230964" y="2624697"/>
                  </a:lnTo>
                  <a:lnTo>
                    <a:pt x="3257274" y="2661920"/>
                  </a:lnTo>
                  <a:lnTo>
                    <a:pt x="3289416" y="2694064"/>
                  </a:lnTo>
                  <a:lnTo>
                    <a:pt x="3326638" y="2720376"/>
                  </a:lnTo>
                  <a:lnTo>
                    <a:pt x="3368187" y="2740103"/>
                  </a:lnTo>
                  <a:lnTo>
                    <a:pt x="3413311" y="2752492"/>
                  </a:lnTo>
                  <a:lnTo>
                    <a:pt x="3461257" y="2756789"/>
                  </a:lnTo>
                  <a:lnTo>
                    <a:pt x="5936107" y="2756789"/>
                  </a:lnTo>
                  <a:lnTo>
                    <a:pt x="5984053" y="2752492"/>
                  </a:lnTo>
                  <a:lnTo>
                    <a:pt x="6029177" y="2740103"/>
                  </a:lnTo>
                  <a:lnTo>
                    <a:pt x="6070727" y="2720376"/>
                  </a:lnTo>
                  <a:lnTo>
                    <a:pt x="6107948" y="2694064"/>
                  </a:lnTo>
                  <a:lnTo>
                    <a:pt x="6140090" y="2661920"/>
                  </a:lnTo>
                  <a:lnTo>
                    <a:pt x="6166400" y="2624697"/>
                  </a:lnTo>
                  <a:lnTo>
                    <a:pt x="6186124" y="2583149"/>
                  </a:lnTo>
                  <a:lnTo>
                    <a:pt x="6198510" y="2538028"/>
                  </a:lnTo>
                  <a:lnTo>
                    <a:pt x="6202807" y="2490089"/>
                  </a:lnTo>
                  <a:lnTo>
                    <a:pt x="6202807" y="1423289"/>
                  </a:lnTo>
                  <a:lnTo>
                    <a:pt x="3194558" y="1423289"/>
                  </a:lnTo>
                  <a:lnTo>
                    <a:pt x="0" y="0"/>
                  </a:lnTo>
                  <a:close/>
                </a:path>
                <a:path w="6203315" h="2757170">
                  <a:moveTo>
                    <a:pt x="5936107" y="1156589"/>
                  </a:moveTo>
                  <a:lnTo>
                    <a:pt x="3461257" y="1156589"/>
                  </a:lnTo>
                  <a:lnTo>
                    <a:pt x="3413311" y="1160885"/>
                  </a:lnTo>
                  <a:lnTo>
                    <a:pt x="3368187" y="1173271"/>
                  </a:lnTo>
                  <a:lnTo>
                    <a:pt x="3326637" y="1192995"/>
                  </a:lnTo>
                  <a:lnTo>
                    <a:pt x="3289416" y="1219305"/>
                  </a:lnTo>
                  <a:lnTo>
                    <a:pt x="3257274" y="1251447"/>
                  </a:lnTo>
                  <a:lnTo>
                    <a:pt x="3230964" y="1288669"/>
                  </a:lnTo>
                  <a:lnTo>
                    <a:pt x="3211240" y="1330218"/>
                  </a:lnTo>
                  <a:lnTo>
                    <a:pt x="3198854" y="1375342"/>
                  </a:lnTo>
                  <a:lnTo>
                    <a:pt x="3194558" y="1423289"/>
                  </a:lnTo>
                  <a:lnTo>
                    <a:pt x="6202807" y="1423289"/>
                  </a:lnTo>
                  <a:lnTo>
                    <a:pt x="6198510" y="1375342"/>
                  </a:lnTo>
                  <a:lnTo>
                    <a:pt x="6186124" y="1330218"/>
                  </a:lnTo>
                  <a:lnTo>
                    <a:pt x="6166400" y="1288669"/>
                  </a:lnTo>
                  <a:lnTo>
                    <a:pt x="6140090" y="1251447"/>
                  </a:lnTo>
                  <a:lnTo>
                    <a:pt x="6107948" y="1219305"/>
                  </a:lnTo>
                  <a:lnTo>
                    <a:pt x="6070727" y="1192995"/>
                  </a:lnTo>
                  <a:lnTo>
                    <a:pt x="6029177" y="1173271"/>
                  </a:lnTo>
                  <a:lnTo>
                    <a:pt x="5984053" y="1160885"/>
                  </a:lnTo>
                  <a:lnTo>
                    <a:pt x="5936107" y="1156589"/>
                  </a:lnTo>
                  <a:close/>
                </a:path>
              </a:pathLst>
            </a:custGeom>
            <a:solidFill>
              <a:srgbClr val="005D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64992" y="1796161"/>
              <a:ext cx="6203315" cy="2757170"/>
            </a:xfrm>
            <a:custGeom>
              <a:avLst/>
              <a:gdLst/>
              <a:ahLst/>
              <a:cxnLst/>
              <a:rect l="l" t="t" r="r" b="b"/>
              <a:pathLst>
                <a:path w="6203315" h="2757170">
                  <a:moveTo>
                    <a:pt x="3194558" y="1423289"/>
                  </a:moveTo>
                  <a:lnTo>
                    <a:pt x="3198854" y="1375342"/>
                  </a:lnTo>
                  <a:lnTo>
                    <a:pt x="3211240" y="1330218"/>
                  </a:lnTo>
                  <a:lnTo>
                    <a:pt x="3230964" y="1288669"/>
                  </a:lnTo>
                  <a:lnTo>
                    <a:pt x="3257274" y="1251447"/>
                  </a:lnTo>
                  <a:lnTo>
                    <a:pt x="3289416" y="1219305"/>
                  </a:lnTo>
                  <a:lnTo>
                    <a:pt x="3326637" y="1192995"/>
                  </a:lnTo>
                  <a:lnTo>
                    <a:pt x="3368187" y="1173271"/>
                  </a:lnTo>
                  <a:lnTo>
                    <a:pt x="3413311" y="1160885"/>
                  </a:lnTo>
                  <a:lnTo>
                    <a:pt x="3461257" y="1156589"/>
                  </a:lnTo>
                  <a:lnTo>
                    <a:pt x="3695827" y="1156589"/>
                  </a:lnTo>
                  <a:lnTo>
                    <a:pt x="4447921" y="1156589"/>
                  </a:lnTo>
                  <a:lnTo>
                    <a:pt x="5936107" y="1156589"/>
                  </a:lnTo>
                  <a:lnTo>
                    <a:pt x="5984053" y="1160885"/>
                  </a:lnTo>
                  <a:lnTo>
                    <a:pt x="6029177" y="1173271"/>
                  </a:lnTo>
                  <a:lnTo>
                    <a:pt x="6070727" y="1192995"/>
                  </a:lnTo>
                  <a:lnTo>
                    <a:pt x="6107948" y="1219305"/>
                  </a:lnTo>
                  <a:lnTo>
                    <a:pt x="6140090" y="1251447"/>
                  </a:lnTo>
                  <a:lnTo>
                    <a:pt x="6166400" y="1288669"/>
                  </a:lnTo>
                  <a:lnTo>
                    <a:pt x="6186124" y="1330218"/>
                  </a:lnTo>
                  <a:lnTo>
                    <a:pt x="6198510" y="1375342"/>
                  </a:lnTo>
                  <a:lnTo>
                    <a:pt x="6202807" y="1423289"/>
                  </a:lnTo>
                  <a:lnTo>
                    <a:pt x="6202807" y="1823339"/>
                  </a:lnTo>
                  <a:lnTo>
                    <a:pt x="6202807" y="2490089"/>
                  </a:lnTo>
                  <a:lnTo>
                    <a:pt x="6198510" y="2538028"/>
                  </a:lnTo>
                  <a:lnTo>
                    <a:pt x="6186124" y="2583149"/>
                  </a:lnTo>
                  <a:lnTo>
                    <a:pt x="6166400" y="2624697"/>
                  </a:lnTo>
                  <a:lnTo>
                    <a:pt x="6140090" y="2661920"/>
                  </a:lnTo>
                  <a:lnTo>
                    <a:pt x="6107948" y="2694064"/>
                  </a:lnTo>
                  <a:lnTo>
                    <a:pt x="6070727" y="2720376"/>
                  </a:lnTo>
                  <a:lnTo>
                    <a:pt x="6029177" y="2740103"/>
                  </a:lnTo>
                  <a:lnTo>
                    <a:pt x="5984053" y="2752492"/>
                  </a:lnTo>
                  <a:lnTo>
                    <a:pt x="5936107" y="2756789"/>
                  </a:lnTo>
                  <a:lnTo>
                    <a:pt x="4447921" y="2756789"/>
                  </a:lnTo>
                  <a:lnTo>
                    <a:pt x="3695827" y="2756789"/>
                  </a:lnTo>
                  <a:lnTo>
                    <a:pt x="3461257" y="2756789"/>
                  </a:lnTo>
                  <a:lnTo>
                    <a:pt x="3413311" y="2752492"/>
                  </a:lnTo>
                  <a:lnTo>
                    <a:pt x="3368187" y="2740103"/>
                  </a:lnTo>
                  <a:lnTo>
                    <a:pt x="3326638" y="2720376"/>
                  </a:lnTo>
                  <a:lnTo>
                    <a:pt x="3289416" y="2694064"/>
                  </a:lnTo>
                  <a:lnTo>
                    <a:pt x="3257274" y="2661920"/>
                  </a:lnTo>
                  <a:lnTo>
                    <a:pt x="3230964" y="2624697"/>
                  </a:lnTo>
                  <a:lnTo>
                    <a:pt x="3211240" y="2583149"/>
                  </a:lnTo>
                  <a:lnTo>
                    <a:pt x="3198854" y="2538028"/>
                  </a:lnTo>
                  <a:lnTo>
                    <a:pt x="3194558" y="2490089"/>
                  </a:lnTo>
                  <a:lnTo>
                    <a:pt x="3194558" y="1823339"/>
                  </a:lnTo>
                  <a:lnTo>
                    <a:pt x="0" y="0"/>
                  </a:lnTo>
                  <a:lnTo>
                    <a:pt x="3194558" y="1423289"/>
                  </a:lnTo>
                  <a:close/>
                </a:path>
              </a:pathLst>
            </a:custGeom>
            <a:ln w="25400">
              <a:solidFill>
                <a:srgbClr val="005D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07328" y="3133089"/>
            <a:ext cx="25133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Meiryo UI"/>
                <a:cs typeface="Meiryo UI"/>
              </a:rPr>
              <a:t>My</a:t>
            </a:r>
            <a:r>
              <a:rPr sz="1600" b="1" spc="30" dirty="0">
                <a:solidFill>
                  <a:srgbClr val="FFFFFF"/>
                </a:solidFill>
                <a:latin typeface="Meiryo UI"/>
                <a:cs typeface="Meiryo UI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Meiryo UI"/>
                <a:cs typeface="Meiryo UI"/>
              </a:rPr>
              <a:t>ROTARY</a:t>
            </a:r>
            <a:r>
              <a:rPr sz="1600" b="1" spc="-50" dirty="0">
                <a:solidFill>
                  <a:srgbClr val="FFFFFF"/>
                </a:solidFill>
                <a:latin typeface="Meiryo UI"/>
                <a:cs typeface="Meiryo UI"/>
              </a:rPr>
              <a:t>に</a:t>
            </a:r>
            <a:endParaRPr sz="1600">
              <a:latin typeface="Meiryo UI"/>
              <a:cs typeface="Meiryo UI"/>
            </a:endParaRPr>
          </a:p>
          <a:p>
            <a:pPr marL="2540" algn="ctr">
              <a:lnSpc>
                <a:spcPct val="100000"/>
              </a:lnSpc>
            </a:pPr>
            <a:r>
              <a:rPr sz="1600" b="1" spc="-35" dirty="0">
                <a:solidFill>
                  <a:srgbClr val="FFFFFF"/>
                </a:solidFill>
                <a:latin typeface="Meiryo UI"/>
                <a:cs typeface="Meiryo UI"/>
              </a:rPr>
              <a:t>ログイン後、</a:t>
            </a:r>
            <a:endParaRPr sz="1600">
              <a:latin typeface="Meiryo UI"/>
              <a:cs typeface="Meiryo UI"/>
            </a:endParaRPr>
          </a:p>
          <a:p>
            <a:pPr algn="ctr">
              <a:lnSpc>
                <a:spcPct val="100000"/>
              </a:lnSpc>
            </a:pPr>
            <a:r>
              <a:rPr sz="1600" b="1" spc="-35" dirty="0">
                <a:solidFill>
                  <a:srgbClr val="FFFFFF"/>
                </a:solidFill>
                <a:latin typeface="Meiryo UI"/>
                <a:cs typeface="Meiryo UI"/>
              </a:rPr>
              <a:t>「運営する」にカーソルを合わせ</a:t>
            </a:r>
            <a:endParaRPr sz="1600">
              <a:latin typeface="Meiryo UI"/>
              <a:cs typeface="Meiryo UI"/>
            </a:endParaRPr>
          </a:p>
          <a:p>
            <a:pPr marL="635" algn="ctr">
              <a:lnSpc>
                <a:spcPct val="100000"/>
              </a:lnSpc>
            </a:pPr>
            <a:r>
              <a:rPr sz="1600" b="1" spc="-30" dirty="0">
                <a:solidFill>
                  <a:srgbClr val="FFFFFF"/>
                </a:solidFill>
                <a:latin typeface="Meiryo UI"/>
                <a:cs typeface="Meiryo UI"/>
              </a:rPr>
              <a:t>「クラブと地区の運営」</a:t>
            </a:r>
            <a:endParaRPr sz="1600">
              <a:latin typeface="Meiryo UI"/>
              <a:cs typeface="Meiryo UI"/>
            </a:endParaRPr>
          </a:p>
          <a:p>
            <a:pPr marL="1905" algn="ctr">
              <a:lnSpc>
                <a:spcPct val="100000"/>
              </a:lnSpc>
            </a:pPr>
            <a:r>
              <a:rPr sz="1600" b="1" spc="-35" dirty="0">
                <a:solidFill>
                  <a:srgbClr val="FFFFFF"/>
                </a:solidFill>
                <a:latin typeface="Meiryo UI"/>
                <a:cs typeface="Meiryo UI"/>
              </a:rPr>
              <a:t>「クラブの運営」をクリック</a:t>
            </a:r>
            <a:endParaRPr sz="1600">
              <a:latin typeface="Meiryo UI"/>
              <a:cs typeface="Meiryo U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1831594" y="3594861"/>
            <a:ext cx="259397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236C"/>
                </a:solidFill>
                <a:latin typeface="Meiryo UI"/>
                <a:cs typeface="Meiryo UI"/>
              </a:rPr>
              <a:t>全クラブ利用可</a:t>
            </a:r>
            <a:endParaRPr sz="2000">
              <a:latin typeface="Meiryo UI"/>
              <a:cs typeface="Meiryo UI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236C"/>
                </a:solidFill>
                <a:latin typeface="Meiryo UI"/>
                <a:cs typeface="Meiryo UI"/>
              </a:rPr>
              <a:t>PC</a:t>
            </a:r>
            <a:r>
              <a:rPr sz="2000" b="1" spc="-15" dirty="0">
                <a:solidFill>
                  <a:srgbClr val="00236C"/>
                </a:solidFill>
                <a:latin typeface="Meiryo UI"/>
                <a:cs typeface="Meiryo UI"/>
              </a:rPr>
              <a:t>から即時決済</a:t>
            </a:r>
            <a:endParaRPr sz="2000">
              <a:latin typeface="Meiryo UI"/>
              <a:cs typeface="Meiryo U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236C"/>
                </a:solidFill>
                <a:latin typeface="Meiryo UI"/>
                <a:cs typeface="Meiryo UI"/>
              </a:rPr>
              <a:t>銀行振込手数料無し</a:t>
            </a:r>
            <a:endParaRPr sz="2000">
              <a:latin typeface="Meiryo UI"/>
              <a:cs typeface="Meiryo U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236C"/>
                </a:solidFill>
                <a:latin typeface="Meiryo UI"/>
                <a:cs typeface="Meiryo UI"/>
              </a:rPr>
              <a:t>利用マニュアル有</a:t>
            </a:r>
            <a:endParaRPr sz="200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8077" y="182371"/>
            <a:ext cx="4863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具体例２：オンライン財団寄付の方法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88340" y="776173"/>
            <a:ext cx="327850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236C"/>
                </a:solidFill>
                <a:latin typeface="Meiryo UI"/>
                <a:cs typeface="Meiryo UI"/>
              </a:rPr>
              <a:t>My</a:t>
            </a:r>
            <a:r>
              <a:rPr sz="2000" b="1" spc="-20" dirty="0">
                <a:solidFill>
                  <a:srgbClr val="00236C"/>
                </a:solidFill>
                <a:latin typeface="Meiryo UI"/>
                <a:cs typeface="Meiryo UI"/>
              </a:rPr>
              <a:t> </a:t>
            </a:r>
            <a:r>
              <a:rPr sz="2000" b="1" spc="-10" dirty="0">
                <a:solidFill>
                  <a:srgbClr val="00236C"/>
                </a:solidFill>
                <a:latin typeface="Meiryo UI"/>
                <a:cs typeface="Meiryo UI"/>
              </a:rPr>
              <a:t>Rotary</a:t>
            </a:r>
            <a:r>
              <a:rPr sz="2000" b="1" spc="-15" dirty="0">
                <a:solidFill>
                  <a:srgbClr val="00236C"/>
                </a:solidFill>
                <a:latin typeface="Meiryo UI"/>
                <a:cs typeface="Meiryo UI"/>
              </a:rPr>
              <a:t>をご利用ください。</a:t>
            </a:r>
            <a:endParaRPr sz="2000">
              <a:latin typeface="Meiryo UI"/>
              <a:cs typeface="Meiryo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59453" y="712851"/>
            <a:ext cx="4695825" cy="739775"/>
            <a:chOff x="4259453" y="712851"/>
            <a:chExt cx="4695825" cy="739775"/>
          </a:xfrm>
        </p:grpSpPr>
        <p:sp>
          <p:nvSpPr>
            <p:cNvPr id="5" name="object 5"/>
            <p:cNvSpPr/>
            <p:nvPr/>
          </p:nvSpPr>
          <p:spPr>
            <a:xfrm>
              <a:off x="4272153" y="725551"/>
              <a:ext cx="4670425" cy="714375"/>
            </a:xfrm>
            <a:custGeom>
              <a:avLst/>
              <a:gdLst/>
              <a:ahLst/>
              <a:cxnLst/>
              <a:rect l="l" t="t" r="r" b="b"/>
              <a:pathLst>
                <a:path w="4670425" h="714375">
                  <a:moveTo>
                    <a:pt x="4551172" y="0"/>
                  </a:moveTo>
                  <a:lnTo>
                    <a:pt x="1541272" y="0"/>
                  </a:lnTo>
                  <a:lnTo>
                    <a:pt x="1494924" y="9342"/>
                  </a:lnTo>
                  <a:lnTo>
                    <a:pt x="1457102" y="34829"/>
                  </a:lnTo>
                  <a:lnTo>
                    <a:pt x="1431615" y="72651"/>
                  </a:lnTo>
                  <a:lnTo>
                    <a:pt x="1422273" y="118999"/>
                  </a:lnTo>
                  <a:lnTo>
                    <a:pt x="1422273" y="416687"/>
                  </a:lnTo>
                  <a:lnTo>
                    <a:pt x="0" y="427736"/>
                  </a:lnTo>
                  <a:lnTo>
                    <a:pt x="1422273" y="595249"/>
                  </a:lnTo>
                  <a:lnTo>
                    <a:pt x="1431615" y="641615"/>
                  </a:lnTo>
                  <a:lnTo>
                    <a:pt x="1457102" y="679481"/>
                  </a:lnTo>
                  <a:lnTo>
                    <a:pt x="1494924" y="705012"/>
                  </a:lnTo>
                  <a:lnTo>
                    <a:pt x="1541272" y="714375"/>
                  </a:lnTo>
                  <a:lnTo>
                    <a:pt x="4551172" y="714375"/>
                  </a:lnTo>
                  <a:lnTo>
                    <a:pt x="4597538" y="705012"/>
                  </a:lnTo>
                  <a:lnTo>
                    <a:pt x="4635404" y="679481"/>
                  </a:lnTo>
                  <a:lnTo>
                    <a:pt x="4660935" y="641615"/>
                  </a:lnTo>
                  <a:lnTo>
                    <a:pt x="4670298" y="595249"/>
                  </a:lnTo>
                  <a:lnTo>
                    <a:pt x="4670298" y="118999"/>
                  </a:lnTo>
                  <a:lnTo>
                    <a:pt x="4660935" y="72651"/>
                  </a:lnTo>
                  <a:lnTo>
                    <a:pt x="4635404" y="34829"/>
                  </a:lnTo>
                  <a:lnTo>
                    <a:pt x="4597538" y="9342"/>
                  </a:lnTo>
                  <a:lnTo>
                    <a:pt x="4551172" y="0"/>
                  </a:lnTo>
                  <a:close/>
                </a:path>
              </a:pathLst>
            </a:custGeom>
            <a:solidFill>
              <a:srgbClr val="005D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72153" y="725551"/>
              <a:ext cx="4670425" cy="714375"/>
            </a:xfrm>
            <a:custGeom>
              <a:avLst/>
              <a:gdLst/>
              <a:ahLst/>
              <a:cxnLst/>
              <a:rect l="l" t="t" r="r" b="b"/>
              <a:pathLst>
                <a:path w="4670425" h="714375">
                  <a:moveTo>
                    <a:pt x="1422273" y="118999"/>
                  </a:moveTo>
                  <a:lnTo>
                    <a:pt x="1431615" y="72651"/>
                  </a:lnTo>
                  <a:lnTo>
                    <a:pt x="1457102" y="34829"/>
                  </a:lnTo>
                  <a:lnTo>
                    <a:pt x="1494924" y="9342"/>
                  </a:lnTo>
                  <a:lnTo>
                    <a:pt x="1541272" y="0"/>
                  </a:lnTo>
                  <a:lnTo>
                    <a:pt x="1963547" y="0"/>
                  </a:lnTo>
                  <a:lnTo>
                    <a:pt x="2775585" y="0"/>
                  </a:lnTo>
                  <a:lnTo>
                    <a:pt x="4551172" y="0"/>
                  </a:lnTo>
                  <a:lnTo>
                    <a:pt x="4597538" y="9342"/>
                  </a:lnTo>
                  <a:lnTo>
                    <a:pt x="4635404" y="34829"/>
                  </a:lnTo>
                  <a:lnTo>
                    <a:pt x="4660935" y="72651"/>
                  </a:lnTo>
                  <a:lnTo>
                    <a:pt x="4670298" y="118999"/>
                  </a:lnTo>
                  <a:lnTo>
                    <a:pt x="4670298" y="416687"/>
                  </a:lnTo>
                  <a:lnTo>
                    <a:pt x="4670298" y="595249"/>
                  </a:lnTo>
                  <a:lnTo>
                    <a:pt x="4660935" y="641615"/>
                  </a:lnTo>
                  <a:lnTo>
                    <a:pt x="4635404" y="679481"/>
                  </a:lnTo>
                  <a:lnTo>
                    <a:pt x="4597538" y="705012"/>
                  </a:lnTo>
                  <a:lnTo>
                    <a:pt x="4551172" y="714375"/>
                  </a:lnTo>
                  <a:lnTo>
                    <a:pt x="2775585" y="714375"/>
                  </a:lnTo>
                  <a:lnTo>
                    <a:pt x="1963547" y="714375"/>
                  </a:lnTo>
                  <a:lnTo>
                    <a:pt x="1541272" y="714375"/>
                  </a:lnTo>
                  <a:lnTo>
                    <a:pt x="1494924" y="705012"/>
                  </a:lnTo>
                  <a:lnTo>
                    <a:pt x="1457102" y="679481"/>
                  </a:lnTo>
                  <a:lnTo>
                    <a:pt x="1431615" y="641615"/>
                  </a:lnTo>
                  <a:lnTo>
                    <a:pt x="1422273" y="595249"/>
                  </a:lnTo>
                  <a:lnTo>
                    <a:pt x="0" y="427736"/>
                  </a:lnTo>
                  <a:lnTo>
                    <a:pt x="1422273" y="416687"/>
                  </a:lnTo>
                  <a:lnTo>
                    <a:pt x="1422273" y="118999"/>
                  </a:lnTo>
                  <a:close/>
                </a:path>
              </a:pathLst>
            </a:custGeom>
            <a:ln w="25400">
              <a:solidFill>
                <a:srgbClr val="005D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02094" y="705992"/>
            <a:ext cx="14344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Meiryo UI"/>
                <a:cs typeface="Meiryo UI"/>
              </a:rPr>
              <a:t>My</a:t>
            </a:r>
            <a:r>
              <a:rPr sz="1600" b="1" spc="30" dirty="0">
                <a:solidFill>
                  <a:srgbClr val="FFFFFF"/>
                </a:solidFill>
                <a:latin typeface="Meiryo UI"/>
                <a:cs typeface="Meiryo UI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Meiryo UI"/>
                <a:cs typeface="Meiryo UI"/>
              </a:rPr>
              <a:t>ROTARY</a:t>
            </a:r>
            <a:r>
              <a:rPr sz="1600" b="1" spc="-50" dirty="0">
                <a:solidFill>
                  <a:srgbClr val="FFFFFF"/>
                </a:solidFill>
                <a:latin typeface="Meiryo UI"/>
                <a:cs typeface="Meiryo UI"/>
              </a:rPr>
              <a:t>に</a:t>
            </a:r>
            <a:endParaRPr sz="1600">
              <a:latin typeface="Meiryo UI"/>
              <a:cs typeface="Meiryo UI"/>
            </a:endParaRPr>
          </a:p>
          <a:p>
            <a:pPr marL="1270" algn="ctr">
              <a:lnSpc>
                <a:spcPct val="100000"/>
              </a:lnSpc>
            </a:pPr>
            <a:r>
              <a:rPr sz="1600" b="1" spc="-35" dirty="0">
                <a:solidFill>
                  <a:srgbClr val="FFFFFF"/>
                </a:solidFill>
                <a:latin typeface="Meiryo UI"/>
                <a:cs typeface="Meiryo UI"/>
              </a:rPr>
              <a:t>ログイン後、</a:t>
            </a:r>
            <a:endParaRPr sz="1600">
              <a:latin typeface="Meiryo UI"/>
              <a:cs typeface="Meiryo U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600" b="1" spc="-35" dirty="0">
                <a:solidFill>
                  <a:srgbClr val="FFFFFF"/>
                </a:solidFill>
                <a:latin typeface="Meiryo UI"/>
                <a:cs typeface="Meiryo UI"/>
              </a:rPr>
              <a:t>「寄付」をクリック</a:t>
            </a:r>
            <a:endParaRPr sz="1600">
              <a:latin typeface="Meiryo UI"/>
              <a:cs typeface="Meiryo U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6837" y="1123950"/>
            <a:ext cx="8622030" cy="3802379"/>
            <a:chOff x="96837" y="1123950"/>
            <a:chExt cx="8622030" cy="3802379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37" y="1123950"/>
              <a:ext cx="4406900" cy="32448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7651" y="1647888"/>
              <a:ext cx="3890899" cy="32781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567176" y="1278001"/>
              <a:ext cx="434975" cy="327025"/>
            </a:xfrm>
            <a:custGeom>
              <a:avLst/>
              <a:gdLst/>
              <a:ahLst/>
              <a:cxnLst/>
              <a:rect l="l" t="t" r="r" b="b"/>
              <a:pathLst>
                <a:path w="434975" h="327025">
                  <a:moveTo>
                    <a:pt x="0" y="54483"/>
                  </a:moveTo>
                  <a:lnTo>
                    <a:pt x="4280" y="33272"/>
                  </a:lnTo>
                  <a:lnTo>
                    <a:pt x="15954" y="15954"/>
                  </a:lnTo>
                  <a:lnTo>
                    <a:pt x="33272" y="4280"/>
                  </a:lnTo>
                  <a:lnTo>
                    <a:pt x="54483" y="0"/>
                  </a:lnTo>
                  <a:lnTo>
                    <a:pt x="380364" y="0"/>
                  </a:lnTo>
                  <a:lnTo>
                    <a:pt x="401595" y="4280"/>
                  </a:lnTo>
                  <a:lnTo>
                    <a:pt x="418957" y="15954"/>
                  </a:lnTo>
                  <a:lnTo>
                    <a:pt x="430674" y="33272"/>
                  </a:lnTo>
                  <a:lnTo>
                    <a:pt x="434975" y="54483"/>
                  </a:lnTo>
                  <a:lnTo>
                    <a:pt x="434975" y="272414"/>
                  </a:lnTo>
                  <a:lnTo>
                    <a:pt x="430674" y="293645"/>
                  </a:lnTo>
                  <a:lnTo>
                    <a:pt x="418957" y="311007"/>
                  </a:lnTo>
                  <a:lnTo>
                    <a:pt x="401595" y="322724"/>
                  </a:lnTo>
                  <a:lnTo>
                    <a:pt x="380364" y="327025"/>
                  </a:lnTo>
                  <a:lnTo>
                    <a:pt x="54483" y="327025"/>
                  </a:lnTo>
                  <a:lnTo>
                    <a:pt x="33272" y="322724"/>
                  </a:lnTo>
                  <a:lnTo>
                    <a:pt x="15954" y="311007"/>
                  </a:lnTo>
                  <a:lnTo>
                    <a:pt x="4280" y="293645"/>
                  </a:lnTo>
                  <a:lnTo>
                    <a:pt x="0" y="272414"/>
                  </a:lnTo>
                  <a:lnTo>
                    <a:pt x="0" y="54483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67936" y="1565655"/>
              <a:ext cx="1626870" cy="1720850"/>
            </a:xfrm>
            <a:custGeom>
              <a:avLst/>
              <a:gdLst/>
              <a:ahLst/>
              <a:cxnLst/>
              <a:rect l="l" t="t" r="r" b="b"/>
              <a:pathLst>
                <a:path w="1626870" h="1720850">
                  <a:moveTo>
                    <a:pt x="1368089" y="1580945"/>
                  </a:moveTo>
                  <a:lnTo>
                    <a:pt x="1356502" y="1584626"/>
                  </a:lnTo>
                  <a:lnTo>
                    <a:pt x="1347130" y="1592379"/>
                  </a:lnTo>
                  <a:lnTo>
                    <a:pt x="1341247" y="1603502"/>
                  </a:lnTo>
                  <a:lnTo>
                    <a:pt x="1340153" y="1616102"/>
                  </a:lnTo>
                  <a:lnTo>
                    <a:pt x="1343834" y="1627727"/>
                  </a:lnTo>
                  <a:lnTo>
                    <a:pt x="1351587" y="1637113"/>
                  </a:lnTo>
                  <a:lnTo>
                    <a:pt x="1362710" y="1642999"/>
                  </a:lnTo>
                  <a:lnTo>
                    <a:pt x="1626489" y="1720596"/>
                  </a:lnTo>
                  <a:lnTo>
                    <a:pt x="1620912" y="1696593"/>
                  </a:lnTo>
                  <a:lnTo>
                    <a:pt x="1560195" y="1696593"/>
                  </a:lnTo>
                  <a:lnTo>
                    <a:pt x="1479525" y="1611129"/>
                  </a:lnTo>
                  <a:lnTo>
                    <a:pt x="1380616" y="1582039"/>
                  </a:lnTo>
                  <a:lnTo>
                    <a:pt x="1368089" y="1580945"/>
                  </a:lnTo>
                  <a:close/>
                </a:path>
                <a:path w="1626870" h="1720850">
                  <a:moveTo>
                    <a:pt x="1479525" y="1611129"/>
                  </a:moveTo>
                  <a:lnTo>
                    <a:pt x="1560195" y="1696593"/>
                  </a:lnTo>
                  <a:lnTo>
                    <a:pt x="1575649" y="1681988"/>
                  </a:lnTo>
                  <a:lnTo>
                    <a:pt x="1552321" y="1681988"/>
                  </a:lnTo>
                  <a:lnTo>
                    <a:pt x="1539993" y="1628914"/>
                  </a:lnTo>
                  <a:lnTo>
                    <a:pt x="1479525" y="1611129"/>
                  </a:lnTo>
                  <a:close/>
                </a:path>
                <a:path w="1626870" h="1720850">
                  <a:moveTo>
                    <a:pt x="1538737" y="1428642"/>
                  </a:moveTo>
                  <a:lnTo>
                    <a:pt x="1526159" y="1429004"/>
                  </a:lnTo>
                  <a:lnTo>
                    <a:pt x="1514661" y="1434224"/>
                  </a:lnTo>
                  <a:lnTo>
                    <a:pt x="1506378" y="1443148"/>
                  </a:lnTo>
                  <a:lnTo>
                    <a:pt x="1502048" y="1454525"/>
                  </a:lnTo>
                  <a:lnTo>
                    <a:pt x="1502410" y="1467104"/>
                  </a:lnTo>
                  <a:lnTo>
                    <a:pt x="1525705" y="1567397"/>
                  </a:lnTo>
                  <a:lnTo>
                    <a:pt x="1606423" y="1652905"/>
                  </a:lnTo>
                  <a:lnTo>
                    <a:pt x="1560195" y="1696593"/>
                  </a:lnTo>
                  <a:lnTo>
                    <a:pt x="1620912" y="1696593"/>
                  </a:lnTo>
                  <a:lnTo>
                    <a:pt x="1564259" y="1452753"/>
                  </a:lnTo>
                  <a:lnTo>
                    <a:pt x="1559038" y="1441255"/>
                  </a:lnTo>
                  <a:lnTo>
                    <a:pt x="1550114" y="1432972"/>
                  </a:lnTo>
                  <a:lnTo>
                    <a:pt x="1538737" y="1428642"/>
                  </a:lnTo>
                  <a:close/>
                </a:path>
                <a:path w="1626870" h="1720850">
                  <a:moveTo>
                    <a:pt x="1539993" y="1628914"/>
                  </a:moveTo>
                  <a:lnTo>
                    <a:pt x="1552321" y="1681988"/>
                  </a:lnTo>
                  <a:lnTo>
                    <a:pt x="1592199" y="1644269"/>
                  </a:lnTo>
                  <a:lnTo>
                    <a:pt x="1539993" y="1628914"/>
                  </a:lnTo>
                  <a:close/>
                </a:path>
                <a:path w="1626870" h="1720850">
                  <a:moveTo>
                    <a:pt x="1525705" y="1567397"/>
                  </a:moveTo>
                  <a:lnTo>
                    <a:pt x="1539993" y="1628914"/>
                  </a:lnTo>
                  <a:lnTo>
                    <a:pt x="1592199" y="1644269"/>
                  </a:lnTo>
                  <a:lnTo>
                    <a:pt x="1552321" y="1681988"/>
                  </a:lnTo>
                  <a:lnTo>
                    <a:pt x="1575649" y="1681988"/>
                  </a:lnTo>
                  <a:lnTo>
                    <a:pt x="1606423" y="1652905"/>
                  </a:lnTo>
                  <a:lnTo>
                    <a:pt x="1525705" y="1567397"/>
                  </a:lnTo>
                  <a:close/>
                </a:path>
                <a:path w="1626870" h="1720850">
                  <a:moveTo>
                    <a:pt x="46100" y="0"/>
                  </a:moveTo>
                  <a:lnTo>
                    <a:pt x="0" y="43688"/>
                  </a:lnTo>
                  <a:lnTo>
                    <a:pt x="1479525" y="1611129"/>
                  </a:lnTo>
                  <a:lnTo>
                    <a:pt x="1539993" y="1628914"/>
                  </a:lnTo>
                  <a:lnTo>
                    <a:pt x="1525705" y="1567397"/>
                  </a:lnTo>
                  <a:lnTo>
                    <a:pt x="461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68525" y="1135062"/>
            <a:ext cx="4572000" cy="3714750"/>
            <a:chOff x="2168525" y="1135062"/>
            <a:chExt cx="4572000" cy="37147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8525" y="1135062"/>
              <a:ext cx="4572000" cy="37147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1527" y="4305300"/>
              <a:ext cx="1380744" cy="4663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24200" y="4324350"/>
              <a:ext cx="1295400" cy="381000"/>
            </a:xfrm>
            <a:custGeom>
              <a:avLst/>
              <a:gdLst/>
              <a:ahLst/>
              <a:cxnLst/>
              <a:rect l="l" t="t" r="r" b="b"/>
              <a:pathLst>
                <a:path w="1295400" h="381000">
                  <a:moveTo>
                    <a:pt x="190500" y="0"/>
                  </a:moveTo>
                  <a:lnTo>
                    <a:pt x="0" y="190500"/>
                  </a:lnTo>
                  <a:lnTo>
                    <a:pt x="190500" y="381000"/>
                  </a:lnTo>
                  <a:lnTo>
                    <a:pt x="190500" y="285750"/>
                  </a:lnTo>
                  <a:lnTo>
                    <a:pt x="1295400" y="285750"/>
                  </a:lnTo>
                  <a:lnTo>
                    <a:pt x="1295400" y="95250"/>
                  </a:lnTo>
                  <a:lnTo>
                    <a:pt x="190500" y="9525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4460" y="101346"/>
            <a:ext cx="35591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具体例</a:t>
            </a:r>
            <a:r>
              <a:rPr sz="2400" spc="-10" dirty="0"/>
              <a:t>3</a:t>
            </a:r>
            <a:r>
              <a:rPr sz="2400" spc="-15" dirty="0"/>
              <a:t>：国際大会の登録</a:t>
            </a:r>
            <a:endParaRPr sz="24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688340" y="719073"/>
            <a:ext cx="821435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236C"/>
                </a:solidFill>
                <a:latin typeface="Meiryo UI"/>
                <a:cs typeface="Meiryo UI"/>
              </a:rPr>
              <a:t>国際大会登録サイト：</a:t>
            </a:r>
            <a:r>
              <a:rPr sz="24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eiryo UI"/>
                <a:cs typeface="Meiryo UI"/>
                <a:hlinkClick r:id="rId4"/>
              </a:rPr>
              <a:t>https://convention.rotary.org/ja</a:t>
            </a:r>
            <a:endParaRPr sz="240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6794" y="160146"/>
            <a:ext cx="38500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5" dirty="0"/>
              <a:t>カード会社の連絡先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526794" y="922401"/>
            <a:ext cx="5202555" cy="176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 indent="-179070">
              <a:lnSpc>
                <a:spcPct val="100000"/>
              </a:lnSpc>
              <a:spcBef>
                <a:spcPts val="100"/>
              </a:spcBef>
              <a:buSzPct val="72222"/>
              <a:buChar char="●"/>
              <a:tabLst>
                <a:tab pos="191770" algn="l"/>
              </a:tabLst>
            </a:pPr>
            <a:r>
              <a:rPr sz="1800" b="1" spc="-15" dirty="0">
                <a:solidFill>
                  <a:srgbClr val="00236C"/>
                </a:solidFill>
                <a:latin typeface="Meiryo UI"/>
                <a:cs typeface="Meiryo UI"/>
              </a:rPr>
              <a:t>オリコカード担当者</a:t>
            </a:r>
            <a:endParaRPr sz="1800">
              <a:latin typeface="Meiryo UI"/>
              <a:cs typeface="Meiryo U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00236C"/>
                </a:solidFill>
                <a:latin typeface="Meiryo UI"/>
                <a:cs typeface="Meiryo UI"/>
              </a:rPr>
              <a:t>株式会社オリエントコーポレーション</a:t>
            </a:r>
            <a:endParaRPr sz="1800">
              <a:latin typeface="Meiryo UI"/>
              <a:cs typeface="Meiryo UI"/>
            </a:endParaRPr>
          </a:p>
          <a:p>
            <a:pPr marL="12700" marR="5080">
              <a:lnSpc>
                <a:spcPct val="100000"/>
              </a:lnSpc>
              <a:tabLst>
                <a:tab pos="620395" algn="l"/>
                <a:tab pos="2534920" algn="l"/>
                <a:tab pos="3932554" algn="l"/>
              </a:tabLst>
            </a:pPr>
            <a:r>
              <a:rPr sz="1800" b="1" spc="-10" dirty="0">
                <a:solidFill>
                  <a:srgbClr val="00236C"/>
                </a:solidFill>
                <a:latin typeface="Meiryo UI"/>
                <a:cs typeface="Meiryo UI"/>
              </a:rPr>
              <a:t>カード・ペイ</a:t>
            </a:r>
            <a:r>
              <a:rPr sz="1800" b="1" dirty="0">
                <a:solidFill>
                  <a:srgbClr val="00236C"/>
                </a:solidFill>
                <a:latin typeface="Meiryo UI"/>
                <a:cs typeface="Meiryo UI"/>
              </a:rPr>
              <a:t>メ</a:t>
            </a:r>
            <a:r>
              <a:rPr sz="1800" b="1" spc="-10" dirty="0">
                <a:solidFill>
                  <a:srgbClr val="00236C"/>
                </a:solidFill>
                <a:latin typeface="Meiryo UI"/>
                <a:cs typeface="Meiryo UI"/>
              </a:rPr>
              <a:t>ントグルー</a:t>
            </a:r>
            <a:r>
              <a:rPr sz="1800" b="1" spc="-50" dirty="0">
                <a:solidFill>
                  <a:srgbClr val="00236C"/>
                </a:solidFill>
                <a:latin typeface="Meiryo UI"/>
                <a:cs typeface="Meiryo UI"/>
              </a:rPr>
              <a:t>プ</a:t>
            </a:r>
            <a:r>
              <a:rPr sz="1800" b="1" dirty="0">
                <a:solidFill>
                  <a:srgbClr val="00236C"/>
                </a:solidFill>
                <a:latin typeface="Meiryo UI"/>
                <a:cs typeface="Meiryo UI"/>
              </a:rPr>
              <a:t>	</a:t>
            </a:r>
            <a:r>
              <a:rPr sz="1800" b="1" spc="-10" dirty="0">
                <a:solidFill>
                  <a:srgbClr val="00236C"/>
                </a:solidFill>
                <a:latin typeface="Meiryo UI"/>
                <a:cs typeface="Meiryo UI"/>
              </a:rPr>
              <a:t>カード営業</a:t>
            </a:r>
            <a:r>
              <a:rPr sz="1800" b="1" spc="-50" dirty="0">
                <a:solidFill>
                  <a:srgbClr val="00236C"/>
                </a:solidFill>
                <a:latin typeface="Meiryo UI"/>
                <a:cs typeface="Meiryo UI"/>
              </a:rPr>
              <a:t>部</a:t>
            </a:r>
            <a:r>
              <a:rPr sz="1800" b="1" dirty="0">
                <a:solidFill>
                  <a:srgbClr val="00236C"/>
                </a:solidFill>
                <a:latin typeface="Meiryo UI"/>
                <a:cs typeface="Meiryo UI"/>
              </a:rPr>
              <a:t>	推進Ⅰ</a:t>
            </a:r>
            <a:r>
              <a:rPr sz="1800" b="1" spc="-10" dirty="0">
                <a:solidFill>
                  <a:srgbClr val="00236C"/>
                </a:solidFill>
                <a:latin typeface="Meiryo UI"/>
                <a:cs typeface="Meiryo UI"/>
              </a:rPr>
              <a:t>チー</a:t>
            </a:r>
            <a:r>
              <a:rPr sz="1800" b="1" spc="-50" dirty="0">
                <a:solidFill>
                  <a:srgbClr val="00236C"/>
                </a:solidFill>
                <a:latin typeface="Meiryo UI"/>
                <a:cs typeface="Meiryo UI"/>
              </a:rPr>
              <a:t>ム</a:t>
            </a:r>
            <a:r>
              <a:rPr sz="1800" b="1" dirty="0">
                <a:solidFill>
                  <a:srgbClr val="00236C"/>
                </a:solidFill>
                <a:latin typeface="Meiryo UI"/>
                <a:cs typeface="Meiryo UI"/>
              </a:rPr>
              <a:t>石</a:t>
            </a:r>
            <a:r>
              <a:rPr sz="1800" b="1" spc="-50" dirty="0">
                <a:solidFill>
                  <a:srgbClr val="00236C"/>
                </a:solidFill>
                <a:latin typeface="Meiryo UI"/>
                <a:cs typeface="Meiryo UI"/>
              </a:rPr>
              <a:t>川</a:t>
            </a:r>
            <a:r>
              <a:rPr sz="1800" b="1" dirty="0">
                <a:solidFill>
                  <a:srgbClr val="00236C"/>
                </a:solidFill>
                <a:latin typeface="Meiryo UI"/>
                <a:cs typeface="Meiryo UI"/>
              </a:rPr>
              <a:t>	和</a:t>
            </a:r>
            <a:r>
              <a:rPr sz="1800" b="1" spc="-50" dirty="0">
                <a:solidFill>
                  <a:srgbClr val="00236C"/>
                </a:solidFill>
                <a:latin typeface="Meiryo UI"/>
                <a:cs typeface="Meiryo UI"/>
              </a:rPr>
              <a:t>也</a:t>
            </a:r>
            <a:endParaRPr sz="1800">
              <a:latin typeface="Meiryo UI"/>
              <a:cs typeface="Meiryo U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0236C"/>
                </a:solidFill>
                <a:latin typeface="Meiryo UI"/>
                <a:cs typeface="Meiryo UI"/>
              </a:rPr>
              <a:t>電話番号</a:t>
            </a:r>
            <a:r>
              <a:rPr sz="1400" b="1" spc="-10" dirty="0">
                <a:solidFill>
                  <a:srgbClr val="00236C"/>
                </a:solidFill>
                <a:latin typeface="Meiryo UI"/>
                <a:cs typeface="Meiryo UI"/>
              </a:rPr>
              <a:t>:03-5877-</a:t>
            </a:r>
            <a:r>
              <a:rPr sz="1400" b="1" spc="-20" dirty="0">
                <a:solidFill>
                  <a:srgbClr val="00236C"/>
                </a:solidFill>
                <a:latin typeface="Meiryo UI"/>
                <a:cs typeface="Meiryo UI"/>
              </a:rPr>
              <a:t>5531</a:t>
            </a:r>
            <a:endParaRPr sz="1400">
              <a:latin typeface="Meiryo UI"/>
              <a:cs typeface="Meiryo UI"/>
            </a:endParaRPr>
          </a:p>
          <a:p>
            <a:pPr marL="12700" marR="44450">
              <a:lnSpc>
                <a:spcPct val="100000"/>
              </a:lnSpc>
            </a:pPr>
            <a:r>
              <a:rPr sz="1400" b="1" spc="-10" dirty="0">
                <a:solidFill>
                  <a:srgbClr val="00236C"/>
                </a:solidFill>
                <a:latin typeface="Meiryo UI"/>
                <a:cs typeface="Meiryo UI"/>
              </a:rPr>
              <a:t>E－MAIL：</a:t>
            </a:r>
            <a:r>
              <a:rPr sz="14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eiryo UI"/>
                <a:cs typeface="Meiryo UI"/>
                <a:hlinkClick r:id="rId2"/>
              </a:rPr>
              <a:t>kazuya.ishikawa@onet.orico.co.jp</a:t>
            </a:r>
            <a:r>
              <a:rPr sz="1400" b="1" spc="-10" dirty="0">
                <a:solidFill>
                  <a:srgbClr val="0000FF"/>
                </a:solidFill>
                <a:latin typeface="Meiryo UI"/>
                <a:cs typeface="Meiryo UI"/>
              </a:rPr>
              <a:t> </a:t>
            </a:r>
            <a:r>
              <a:rPr sz="14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eiryo UI"/>
                <a:cs typeface="Meiryo UI"/>
                <a:hlinkClick r:id="rId3"/>
              </a:rPr>
              <a:t>https://www.orico.co.jp/merchant/rotary/index.html</a:t>
            </a:r>
            <a:endParaRPr sz="1400">
              <a:latin typeface="Meiryo UI"/>
              <a:cs typeface="Meiryo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6794" y="2873755"/>
            <a:ext cx="6040755" cy="176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 indent="-179070">
              <a:lnSpc>
                <a:spcPct val="100000"/>
              </a:lnSpc>
              <a:spcBef>
                <a:spcPts val="100"/>
              </a:spcBef>
              <a:buSzPct val="72222"/>
              <a:buChar char="●"/>
              <a:tabLst>
                <a:tab pos="191770" algn="l"/>
              </a:tabLst>
            </a:pPr>
            <a:r>
              <a:rPr sz="1800" b="1" spc="-15" dirty="0">
                <a:solidFill>
                  <a:srgbClr val="00236C"/>
                </a:solidFill>
                <a:latin typeface="Meiryo UI"/>
                <a:cs typeface="Meiryo UI"/>
              </a:rPr>
              <a:t>ダイナースカード担当者</a:t>
            </a:r>
            <a:endParaRPr sz="1800">
              <a:latin typeface="Meiryo UI"/>
              <a:cs typeface="Meiryo UI"/>
            </a:endParaRPr>
          </a:p>
          <a:p>
            <a:pPr marL="12700" marR="2856230" algn="just">
              <a:lnSpc>
                <a:spcPct val="100000"/>
              </a:lnSpc>
            </a:pPr>
            <a:r>
              <a:rPr sz="1800" b="1" spc="-5" dirty="0">
                <a:solidFill>
                  <a:srgbClr val="00236C"/>
                </a:solidFill>
                <a:latin typeface="Meiryo UI"/>
                <a:cs typeface="Meiryo UI"/>
              </a:rPr>
              <a:t>三井住友トラストクラブ株式会社</a:t>
            </a:r>
            <a:r>
              <a:rPr sz="1800" b="1" dirty="0">
                <a:solidFill>
                  <a:srgbClr val="00236C"/>
                </a:solidFill>
                <a:latin typeface="Meiryo UI"/>
                <a:cs typeface="Meiryo UI"/>
              </a:rPr>
              <a:t>提携営業部 提携推進第1</a:t>
            </a:r>
            <a:r>
              <a:rPr sz="1800" b="1" spc="-25" dirty="0">
                <a:solidFill>
                  <a:srgbClr val="00236C"/>
                </a:solidFill>
                <a:latin typeface="Meiryo UI"/>
                <a:cs typeface="Meiryo UI"/>
              </a:rPr>
              <a:t>チーム</a:t>
            </a:r>
            <a:r>
              <a:rPr sz="1800" b="1" spc="-15" dirty="0">
                <a:solidFill>
                  <a:srgbClr val="00236C"/>
                </a:solidFill>
                <a:latin typeface="Meiryo UI"/>
                <a:cs typeface="Meiryo UI"/>
              </a:rPr>
              <a:t>加藤  眞由美</a:t>
            </a:r>
            <a:endParaRPr sz="1800">
              <a:latin typeface="Meiryo UI"/>
              <a:cs typeface="Meiryo U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0236C"/>
                </a:solidFill>
                <a:latin typeface="Meiryo UI"/>
                <a:cs typeface="Meiryo UI"/>
              </a:rPr>
              <a:t>電話番号：TEL</a:t>
            </a:r>
            <a:r>
              <a:rPr sz="1400" b="1" spc="-15" dirty="0">
                <a:solidFill>
                  <a:srgbClr val="00236C"/>
                </a:solidFill>
                <a:latin typeface="Meiryo UI"/>
                <a:cs typeface="Meiryo UI"/>
              </a:rPr>
              <a:t> </a:t>
            </a:r>
            <a:r>
              <a:rPr sz="1400" b="1" dirty="0">
                <a:solidFill>
                  <a:srgbClr val="00236C"/>
                </a:solidFill>
                <a:latin typeface="Meiryo UI"/>
                <a:cs typeface="Meiryo UI"/>
              </a:rPr>
              <a:t>03-</a:t>
            </a:r>
            <a:r>
              <a:rPr sz="1400" b="1" spc="-10" dirty="0">
                <a:solidFill>
                  <a:srgbClr val="00236C"/>
                </a:solidFill>
                <a:latin typeface="Meiryo UI"/>
                <a:cs typeface="Meiryo UI"/>
              </a:rPr>
              <a:t>6770-</a:t>
            </a:r>
            <a:r>
              <a:rPr sz="1400" b="1" spc="-20" dirty="0">
                <a:solidFill>
                  <a:srgbClr val="00236C"/>
                </a:solidFill>
                <a:latin typeface="Meiryo UI"/>
                <a:cs typeface="Meiryo UI"/>
              </a:rPr>
              <a:t>2547</a:t>
            </a:r>
            <a:endParaRPr sz="1400">
              <a:latin typeface="Meiryo UI"/>
              <a:cs typeface="Meiryo UI"/>
            </a:endParaRPr>
          </a:p>
          <a:p>
            <a:pPr marL="12700" marR="5080">
              <a:lnSpc>
                <a:spcPct val="100000"/>
              </a:lnSpc>
              <a:tabLst>
                <a:tab pos="6027420" algn="l"/>
              </a:tabLst>
            </a:pPr>
            <a:r>
              <a:rPr sz="1400" b="1" spc="-10" dirty="0">
                <a:solidFill>
                  <a:srgbClr val="00236C"/>
                </a:solidFill>
                <a:latin typeface="Meiryo UI"/>
                <a:cs typeface="Meiryo UI"/>
              </a:rPr>
              <a:t>E－MAIL：</a:t>
            </a:r>
            <a:r>
              <a:rPr sz="1400" b="1" spc="-10" dirty="0">
                <a:solidFill>
                  <a:srgbClr val="00236C"/>
                </a:solidFill>
                <a:latin typeface="Meiryo UI"/>
                <a:cs typeface="Meiryo UI"/>
                <a:hlinkClick r:id="rId4"/>
              </a:rPr>
              <a:t>Mayumi.Kato@sumitclub.jp</a:t>
            </a:r>
            <a:r>
              <a:rPr sz="1400" b="1" spc="-10" dirty="0">
                <a:solidFill>
                  <a:srgbClr val="00236C"/>
                </a:solidFill>
                <a:latin typeface="Meiryo UI"/>
                <a:cs typeface="Meiryo UI"/>
              </a:rPr>
              <a:t> </a:t>
            </a:r>
            <a:r>
              <a:rPr sz="14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eiryo UI"/>
                <a:cs typeface="Meiryo UI"/>
                <a:hlinkClick r:id="rId5"/>
              </a:rPr>
              <a:t>https://www.diners.co.jp/ja/entry_form/lp/rotary/i</a:t>
            </a:r>
            <a:r>
              <a:rPr sz="14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eiryo UI"/>
                <a:cs typeface="Meiryo UI"/>
                <a:hlinkClick r:id="rId5"/>
              </a:rPr>
              <a:t>	</a:t>
            </a:r>
            <a:endParaRPr sz="1400">
              <a:latin typeface="Meiryo UI"/>
              <a:cs typeface="Meiryo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2227" y="4400051"/>
            <a:ext cx="959485" cy="2266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400" b="1" spc="-10" dirty="0">
                <a:solidFill>
                  <a:srgbClr val="0000FF"/>
                </a:solidFill>
                <a:latin typeface="Meiryo UI"/>
                <a:cs typeface="Meiryo UI"/>
                <a:hlinkClick r:id="rId5"/>
              </a:rPr>
              <a:t>ndex.html</a:t>
            </a:r>
            <a:endParaRPr sz="1400">
              <a:latin typeface="Meiryo UI"/>
              <a:cs typeface="Meiryo U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648450" y="654050"/>
            <a:ext cx="2374900" cy="4154804"/>
            <a:chOff x="6648450" y="654050"/>
            <a:chExt cx="2374900" cy="4154804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8450" y="3036887"/>
              <a:ext cx="2362200" cy="17716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762750" y="666750"/>
              <a:ext cx="2247900" cy="2710815"/>
            </a:xfrm>
            <a:custGeom>
              <a:avLst/>
              <a:gdLst/>
              <a:ahLst/>
              <a:cxnLst/>
              <a:rect l="l" t="t" r="r" b="b"/>
              <a:pathLst>
                <a:path w="2247900" h="2710815">
                  <a:moveTo>
                    <a:pt x="936625" y="1600200"/>
                  </a:moveTo>
                  <a:lnTo>
                    <a:pt x="374650" y="1600200"/>
                  </a:lnTo>
                  <a:lnTo>
                    <a:pt x="806196" y="2710434"/>
                  </a:lnTo>
                  <a:lnTo>
                    <a:pt x="936625" y="1600200"/>
                  </a:lnTo>
                  <a:close/>
                </a:path>
                <a:path w="2247900" h="2710815">
                  <a:moveTo>
                    <a:pt x="1981200" y="0"/>
                  </a:moveTo>
                  <a:lnTo>
                    <a:pt x="266700" y="0"/>
                  </a:lnTo>
                  <a:lnTo>
                    <a:pt x="218753" y="4296"/>
                  </a:lnTo>
                  <a:lnTo>
                    <a:pt x="173629" y="16682"/>
                  </a:lnTo>
                  <a:lnTo>
                    <a:pt x="132079" y="36406"/>
                  </a:lnTo>
                  <a:lnTo>
                    <a:pt x="94858" y="62716"/>
                  </a:lnTo>
                  <a:lnTo>
                    <a:pt x="62716" y="94858"/>
                  </a:lnTo>
                  <a:lnTo>
                    <a:pt x="36406" y="132080"/>
                  </a:lnTo>
                  <a:lnTo>
                    <a:pt x="16682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0" y="1333500"/>
                  </a:lnTo>
                  <a:lnTo>
                    <a:pt x="4296" y="1381446"/>
                  </a:lnTo>
                  <a:lnTo>
                    <a:pt x="16682" y="1426570"/>
                  </a:lnTo>
                  <a:lnTo>
                    <a:pt x="36406" y="1468119"/>
                  </a:lnTo>
                  <a:lnTo>
                    <a:pt x="62716" y="1505341"/>
                  </a:lnTo>
                  <a:lnTo>
                    <a:pt x="94858" y="1537483"/>
                  </a:lnTo>
                  <a:lnTo>
                    <a:pt x="132079" y="1563793"/>
                  </a:lnTo>
                  <a:lnTo>
                    <a:pt x="173629" y="1583517"/>
                  </a:lnTo>
                  <a:lnTo>
                    <a:pt x="218753" y="1595903"/>
                  </a:lnTo>
                  <a:lnTo>
                    <a:pt x="266700" y="1600200"/>
                  </a:lnTo>
                  <a:lnTo>
                    <a:pt x="1981200" y="1600200"/>
                  </a:lnTo>
                  <a:lnTo>
                    <a:pt x="2029146" y="1595903"/>
                  </a:lnTo>
                  <a:lnTo>
                    <a:pt x="2074270" y="1583517"/>
                  </a:lnTo>
                  <a:lnTo>
                    <a:pt x="2115820" y="1563793"/>
                  </a:lnTo>
                  <a:lnTo>
                    <a:pt x="2153041" y="1537483"/>
                  </a:lnTo>
                  <a:lnTo>
                    <a:pt x="2185183" y="1505341"/>
                  </a:lnTo>
                  <a:lnTo>
                    <a:pt x="2211493" y="1468119"/>
                  </a:lnTo>
                  <a:lnTo>
                    <a:pt x="2231217" y="1426570"/>
                  </a:lnTo>
                  <a:lnTo>
                    <a:pt x="2243603" y="1381446"/>
                  </a:lnTo>
                  <a:lnTo>
                    <a:pt x="2247900" y="1333500"/>
                  </a:lnTo>
                  <a:lnTo>
                    <a:pt x="2247900" y="266700"/>
                  </a:lnTo>
                  <a:lnTo>
                    <a:pt x="2243603" y="218753"/>
                  </a:lnTo>
                  <a:lnTo>
                    <a:pt x="2231217" y="173629"/>
                  </a:lnTo>
                  <a:lnTo>
                    <a:pt x="2211493" y="132080"/>
                  </a:lnTo>
                  <a:lnTo>
                    <a:pt x="2185183" y="94858"/>
                  </a:lnTo>
                  <a:lnTo>
                    <a:pt x="2153041" y="62716"/>
                  </a:lnTo>
                  <a:lnTo>
                    <a:pt x="2115820" y="36406"/>
                  </a:lnTo>
                  <a:lnTo>
                    <a:pt x="2074270" y="16682"/>
                  </a:lnTo>
                  <a:lnTo>
                    <a:pt x="2029146" y="4296"/>
                  </a:lnTo>
                  <a:lnTo>
                    <a:pt x="1981200" y="0"/>
                  </a:lnTo>
                  <a:close/>
                </a:path>
              </a:pathLst>
            </a:custGeom>
            <a:solidFill>
              <a:srgbClr val="FFE4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62750" y="666750"/>
              <a:ext cx="2247900" cy="2710815"/>
            </a:xfrm>
            <a:custGeom>
              <a:avLst/>
              <a:gdLst/>
              <a:ahLst/>
              <a:cxnLst/>
              <a:rect l="l" t="t" r="r" b="b"/>
              <a:pathLst>
                <a:path w="2247900" h="2710815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79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74650" y="0"/>
                  </a:lnTo>
                  <a:lnTo>
                    <a:pt x="936625" y="0"/>
                  </a:lnTo>
                  <a:lnTo>
                    <a:pt x="1981200" y="0"/>
                  </a:lnTo>
                  <a:lnTo>
                    <a:pt x="2029146" y="4296"/>
                  </a:lnTo>
                  <a:lnTo>
                    <a:pt x="2074270" y="16682"/>
                  </a:lnTo>
                  <a:lnTo>
                    <a:pt x="2115820" y="36406"/>
                  </a:lnTo>
                  <a:lnTo>
                    <a:pt x="2153041" y="62716"/>
                  </a:lnTo>
                  <a:lnTo>
                    <a:pt x="2185183" y="94858"/>
                  </a:lnTo>
                  <a:lnTo>
                    <a:pt x="2211493" y="132079"/>
                  </a:lnTo>
                  <a:lnTo>
                    <a:pt x="2231217" y="173629"/>
                  </a:lnTo>
                  <a:lnTo>
                    <a:pt x="2243603" y="218753"/>
                  </a:lnTo>
                  <a:lnTo>
                    <a:pt x="2247900" y="266700"/>
                  </a:lnTo>
                  <a:lnTo>
                    <a:pt x="2247900" y="933450"/>
                  </a:lnTo>
                  <a:lnTo>
                    <a:pt x="2247900" y="1333500"/>
                  </a:lnTo>
                  <a:lnTo>
                    <a:pt x="2243603" y="1381446"/>
                  </a:lnTo>
                  <a:lnTo>
                    <a:pt x="2231217" y="1426570"/>
                  </a:lnTo>
                  <a:lnTo>
                    <a:pt x="2211493" y="1468119"/>
                  </a:lnTo>
                  <a:lnTo>
                    <a:pt x="2185183" y="1505341"/>
                  </a:lnTo>
                  <a:lnTo>
                    <a:pt x="2153041" y="1537483"/>
                  </a:lnTo>
                  <a:lnTo>
                    <a:pt x="2115820" y="1563793"/>
                  </a:lnTo>
                  <a:lnTo>
                    <a:pt x="2074270" y="1583517"/>
                  </a:lnTo>
                  <a:lnTo>
                    <a:pt x="2029146" y="1595903"/>
                  </a:lnTo>
                  <a:lnTo>
                    <a:pt x="1981200" y="1600200"/>
                  </a:lnTo>
                  <a:lnTo>
                    <a:pt x="936625" y="1600200"/>
                  </a:lnTo>
                  <a:lnTo>
                    <a:pt x="806196" y="2710434"/>
                  </a:lnTo>
                  <a:lnTo>
                    <a:pt x="374650" y="1600200"/>
                  </a:lnTo>
                  <a:lnTo>
                    <a:pt x="266700" y="1600200"/>
                  </a:lnTo>
                  <a:lnTo>
                    <a:pt x="218753" y="1595903"/>
                  </a:lnTo>
                  <a:lnTo>
                    <a:pt x="173629" y="1583517"/>
                  </a:lnTo>
                  <a:lnTo>
                    <a:pt x="132079" y="1563793"/>
                  </a:lnTo>
                  <a:lnTo>
                    <a:pt x="94858" y="1537483"/>
                  </a:lnTo>
                  <a:lnTo>
                    <a:pt x="62716" y="1505341"/>
                  </a:lnTo>
                  <a:lnTo>
                    <a:pt x="36406" y="1468119"/>
                  </a:lnTo>
                  <a:lnTo>
                    <a:pt x="16682" y="1426570"/>
                  </a:lnTo>
                  <a:lnTo>
                    <a:pt x="4296" y="1381446"/>
                  </a:lnTo>
                  <a:lnTo>
                    <a:pt x="0" y="1333500"/>
                  </a:lnTo>
                  <a:lnTo>
                    <a:pt x="0" y="933450"/>
                  </a:lnTo>
                  <a:lnTo>
                    <a:pt x="0" y="266700"/>
                  </a:lnTo>
                  <a:close/>
                </a:path>
              </a:pathLst>
            </a:custGeom>
            <a:ln w="25400">
              <a:solidFill>
                <a:srgbClr val="0083A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129653" y="768553"/>
            <a:ext cx="15144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C00000"/>
                </a:solidFill>
                <a:latin typeface="Meiryo UI"/>
                <a:cs typeface="Meiryo UI"/>
              </a:rPr>
              <a:t>ロータリーカード</a:t>
            </a:r>
            <a:r>
              <a:rPr sz="1800" b="1" spc="-10" dirty="0">
                <a:solidFill>
                  <a:srgbClr val="C00000"/>
                </a:solidFill>
                <a:latin typeface="Meiryo UI"/>
                <a:cs typeface="Meiryo UI"/>
              </a:rPr>
              <a:t>担当連絡先は変更があれば各地域より</a:t>
            </a:r>
            <a:endParaRPr sz="1800">
              <a:latin typeface="Meiryo UI"/>
              <a:cs typeface="Meiryo UI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solidFill>
                  <a:srgbClr val="C00000"/>
                </a:solidFill>
                <a:latin typeface="Meiryo UI"/>
                <a:cs typeface="Meiryo UI"/>
              </a:rPr>
              <a:t>お知らせします。</a:t>
            </a:r>
            <a:endParaRPr sz="180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06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推進資料紹介（オリコカード</a:t>
            </a:r>
            <a:r>
              <a:rPr spc="-50" dirty="0"/>
              <a:t>）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2616835"/>
            <a:ext cx="9677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B51"/>
                </a:solidFill>
                <a:latin typeface="Meiryo UI"/>
                <a:cs typeface="Meiryo UI"/>
              </a:rPr>
              <a:t>PDF</a:t>
            </a:r>
            <a:r>
              <a:rPr sz="2400" b="1" spc="-50" dirty="0">
                <a:solidFill>
                  <a:srgbClr val="001B51"/>
                </a:solidFill>
                <a:latin typeface="Meiryo UI"/>
                <a:cs typeface="Meiryo UI"/>
              </a:rPr>
              <a:t>版</a:t>
            </a:r>
            <a:endParaRPr sz="2400">
              <a:latin typeface="Meiryo UI"/>
              <a:cs typeface="Meiryo UI"/>
            </a:endParaRPr>
          </a:p>
          <a:p>
            <a:pPr marL="12700">
              <a:lnSpc>
                <a:spcPct val="100000"/>
              </a:lnSpc>
            </a:pPr>
            <a:r>
              <a:rPr sz="2400" b="1" spc="-25" dirty="0">
                <a:solidFill>
                  <a:srgbClr val="001B51"/>
                </a:solidFill>
                <a:latin typeface="Meiryo UI"/>
                <a:cs typeface="Meiryo UI"/>
              </a:rPr>
              <a:t>あり</a:t>
            </a:r>
            <a:endParaRPr sz="2400">
              <a:latin typeface="Meiryo UI"/>
              <a:cs typeface="Meiryo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819086"/>
            <a:ext cx="5934075" cy="418312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149" y="307670"/>
            <a:ext cx="71183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推進資料紹介（オリコカード</a:t>
            </a:r>
            <a:r>
              <a:rPr spc="-50" dirty="0"/>
              <a:t>）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696032"/>
            <a:ext cx="9683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01B51"/>
                </a:solidFill>
                <a:latin typeface="Meiryo UI"/>
                <a:cs typeface="Meiryo UI"/>
              </a:rPr>
              <a:t>PDF</a:t>
            </a:r>
            <a:r>
              <a:rPr sz="2400" b="1" spc="-50" dirty="0">
                <a:solidFill>
                  <a:srgbClr val="001B51"/>
                </a:solidFill>
                <a:latin typeface="Meiryo UI"/>
                <a:cs typeface="Meiryo UI"/>
              </a:rPr>
              <a:t>版</a:t>
            </a:r>
            <a:endParaRPr sz="2400">
              <a:latin typeface="Meiryo UI"/>
              <a:cs typeface="Meiryo UI"/>
            </a:endParaRPr>
          </a:p>
          <a:p>
            <a:pPr marL="12700">
              <a:lnSpc>
                <a:spcPct val="100000"/>
              </a:lnSpc>
            </a:pPr>
            <a:r>
              <a:rPr sz="2400" b="1" spc="-25" dirty="0">
                <a:solidFill>
                  <a:srgbClr val="001B51"/>
                </a:solidFill>
                <a:latin typeface="Meiryo UI"/>
                <a:cs typeface="Meiryo UI"/>
              </a:rPr>
              <a:t>あり</a:t>
            </a:r>
            <a:endParaRPr sz="2400">
              <a:latin typeface="Meiryo UI"/>
              <a:cs typeface="Meiryo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1039812"/>
            <a:ext cx="5715000" cy="40767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368DC1B-F5A9-4ABD-9815-423EA074C3C1}" type="slidenum">
              <a:rPr lang="ja-JP" altLang="ja-JP">
                <a:solidFill>
                  <a:srgbClr val="7C8894"/>
                </a:solidFill>
                <a:latin typeface="Meiryo UI" pitchFamily="50" charset="-128"/>
                <a:ea typeface="Meiryo UI" pitchFamily="50" charset="-128"/>
              </a:rPr>
              <a:pPr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ja-JP" altLang="ja-JP">
              <a:solidFill>
                <a:srgbClr val="7C8894"/>
              </a:solidFill>
              <a:latin typeface="Meiryo UI" pitchFamily="50" charset="-128"/>
              <a:ea typeface="Meiryo UI" pitchFamily="50" charset="-12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81000" y="-174625"/>
            <a:ext cx="8686800" cy="99377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fontAlgn="auto">
              <a:defRPr/>
            </a:pPr>
            <a:r>
              <a:rPr kumimoji="0" lang="ja-JP" altLang="en-US" kern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推進資料紹介（ダイナースカード）</a:t>
            </a:r>
            <a:endParaRPr kumimoji="0" lang="en-US" kern="0" dirty="0">
              <a:solidFill>
                <a:schemeClr val="accent2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52400" y="3105150"/>
            <a:ext cx="1371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en-US" sz="18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PDF</a:t>
            </a:r>
            <a:r>
              <a:rPr kumimoji="0" lang="ja-JP" altLang="en-US" sz="1800" b="1">
                <a:solidFill>
                  <a:schemeClr val="tx1">
                    <a:lumMod val="90000"/>
                    <a:lumOff val="1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版あり</a:t>
            </a:r>
            <a:endParaRPr kumimoji="0" lang="en-US" b="1" dirty="0">
              <a:solidFill>
                <a:schemeClr val="tx1">
                  <a:lumMod val="90000"/>
                  <a:lumOff val="10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4813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47725"/>
            <a:ext cx="30384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0" y="854075"/>
            <a:ext cx="3043238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8D0D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45012"/>
            <a:ext cx="1143000" cy="4508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0932" y="415493"/>
            <a:ext cx="52666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/>
              <a:t>ロータリーカードのご紹介</a:t>
            </a:r>
            <a:endParaRPr sz="40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1600" y="1276350"/>
            <a:ext cx="3540125" cy="265430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074545" y="1602105"/>
            <a:ext cx="14998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5" dirty="0">
                <a:solidFill>
                  <a:srgbClr val="333E50"/>
                </a:solidFill>
                <a:latin typeface="Meiryo UI"/>
                <a:cs typeface="Meiryo UI"/>
              </a:rPr>
              <a:t>ロータリーカードって？</a:t>
            </a:r>
            <a:endParaRPr sz="1400">
              <a:latin typeface="Meiryo UI"/>
              <a:cs typeface="Meiryo U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52825" y="2140458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333E50"/>
                </a:solidFill>
                <a:latin typeface="Meiryo UI"/>
                <a:cs typeface="Meiryo UI"/>
              </a:rPr>
              <a:t>何種類？</a:t>
            </a:r>
            <a:endParaRPr sz="1400">
              <a:latin typeface="Meiryo UI"/>
              <a:cs typeface="Meiryo U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03750" y="1271587"/>
            <a:ext cx="3538474" cy="26543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372227" y="1682876"/>
            <a:ext cx="144399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333E50"/>
                </a:solidFill>
                <a:latin typeface="Meiryo UI"/>
                <a:cs typeface="Meiryo UI"/>
              </a:rPr>
              <a:t>年間ポリオにいくら？</a:t>
            </a:r>
            <a:endParaRPr sz="140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6510655" y="2140458"/>
            <a:ext cx="8591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333E50"/>
                </a:solidFill>
                <a:latin typeface="Meiryo UI"/>
                <a:cs typeface="Meiryo UI"/>
              </a:rPr>
              <a:t>使い方は？</a:t>
            </a:r>
            <a:endParaRPr sz="1400"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195262"/>
            <a:ext cx="3505200" cy="477837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545835" y="4320540"/>
            <a:ext cx="1559560" cy="574675"/>
            <a:chOff x="5545835" y="4320540"/>
            <a:chExt cx="1559560" cy="57467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1679" y="4320540"/>
              <a:ext cx="1005840" cy="2316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45835" y="4475988"/>
              <a:ext cx="1356360" cy="2621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96455" y="4498848"/>
              <a:ext cx="396240" cy="2362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45835" y="4663440"/>
              <a:ext cx="765048" cy="2316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58483" y="4663440"/>
              <a:ext cx="381000" cy="2316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47459" y="4663440"/>
              <a:ext cx="757428" cy="23164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620258" y="4356608"/>
            <a:ext cx="139319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255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1" i="0" u="none" strike="noStrike" kern="0" cap="none" spc="-15" normalizeH="0" baseline="0" noProof="0" dirty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Meiryo UI"/>
                <a:cs typeface="Meiryo UI"/>
              </a:rPr>
              <a:t>国際ロータリー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/>
              <a:cs typeface="Meiryo UI"/>
            </a:endParaRPr>
          </a:p>
          <a:p>
            <a:pPr marL="12065" marR="5080" lvl="0" indent="-3175" algn="ctr" defTabSz="914400" eaLnBrk="1" fontAlgn="auto" latinLnBrk="0" hangingPunct="1">
              <a:lnSpc>
                <a:spcPts val="13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Meiryo UI"/>
                <a:cs typeface="Meiryo UI"/>
              </a:rPr>
              <a:t>「ポリオにうち克つ」</a:t>
            </a:r>
            <a:r>
              <a:rPr kumimoji="0" sz="1050" b="1" i="0" u="none" strike="noStrike" kern="0" cap="none" spc="-30" normalizeH="0" baseline="0" noProof="0" dirty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Meiryo UI"/>
                <a:cs typeface="Meiryo UI"/>
              </a:rPr>
              <a:t>より</a:t>
            </a:r>
            <a:r>
              <a:rPr kumimoji="0" sz="1050" b="1" i="0" u="none" strike="noStrike" kern="0" cap="none" spc="-10" normalizeH="0" baseline="0" noProof="0" dirty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Meiryo UI"/>
                <a:cs typeface="Meiryo UI"/>
              </a:rPr>
              <a:t>ハーバート </a:t>
            </a:r>
            <a:r>
              <a:rPr kumimoji="0" sz="1050" b="1" i="0" u="none" strike="noStrike" kern="0" cap="none" spc="0" normalizeH="0" baseline="0" noProof="0" dirty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Meiryo UI"/>
                <a:cs typeface="Meiryo UI"/>
              </a:rPr>
              <a:t>A</a:t>
            </a:r>
            <a:r>
              <a:rPr kumimoji="0" sz="1050" b="1" i="0" u="none" strike="noStrike" kern="0" cap="none" spc="-20" normalizeH="0" baseline="0" noProof="0" dirty="0">
                <a:ln>
                  <a:noFill/>
                </a:ln>
                <a:solidFill>
                  <a:srgbClr val="F1F1F1"/>
                </a:solidFill>
                <a:effectLst/>
                <a:uLnTx/>
                <a:uFillTx/>
                <a:latin typeface="Meiryo UI"/>
                <a:cs typeface="Meiryo UI"/>
              </a:rPr>
              <a:t>. ピグマン著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/>
              <a:cs typeface="Meiryo U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669026" y="472821"/>
            <a:ext cx="26289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solidFill>
                  <a:srgbClr val="FFFF00"/>
                </a:solidFill>
              </a:rPr>
              <a:t>ロータリーカードを作って</a:t>
            </a:r>
            <a:endParaRPr sz="28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40" dirty="0">
                <a:solidFill>
                  <a:srgbClr val="FFFF00"/>
                </a:solidFill>
              </a:rPr>
              <a:t>使って</a:t>
            </a:r>
            <a:endParaRPr sz="2800"/>
          </a:p>
        </p:txBody>
      </p:sp>
      <p:sp>
        <p:nvSpPr>
          <p:cNvPr id="13" name="object 13"/>
          <p:cNvSpPr txBox="1"/>
          <p:nvPr/>
        </p:nvSpPr>
        <p:spPr>
          <a:xfrm>
            <a:off x="5669026" y="1753311"/>
            <a:ext cx="24282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/>
                <a:cs typeface="Meiryo UI"/>
              </a:rPr>
              <a:t>奉仕活動に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/>
              <a:cs typeface="Meiryo UI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-4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 UI"/>
                <a:cs typeface="Meiryo UI"/>
              </a:rPr>
              <a:t>役立てましょう！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eiryo UI"/>
              <a:cs typeface="Meiryo U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66" y="136037"/>
            <a:ext cx="7132179" cy="4197718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57A7206-183E-8575-BE24-07CF894ECE2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altLang="ja-JP" spc="-25" smtClean="0"/>
              <a:t>21</a:t>
            </a:fld>
            <a:endParaRPr lang="en-US" altLang="ja-JP" spc="-25" dirty="0"/>
          </a:p>
        </p:txBody>
      </p:sp>
    </p:spTree>
    <p:extLst>
      <p:ext uri="{BB962C8B-B14F-4D97-AF65-F5344CB8AC3E}">
        <p14:creationId xmlns:p14="http://schemas.microsoft.com/office/powerpoint/2010/main" val="94331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5297" y="67767"/>
            <a:ext cx="38938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/>
              <a:t>ロータリーカード推奨ビデオ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64540" y="4231640"/>
            <a:ext cx="7740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4536A"/>
                </a:solidFill>
                <a:latin typeface="Meiryo UI"/>
                <a:cs typeface="Meiryo UI"/>
              </a:rPr>
              <a:t>ビデオリンク： </a:t>
            </a:r>
            <a:r>
              <a:rPr sz="1800" b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Meiryo UI"/>
                <a:cs typeface="Meiryo UI"/>
                <a:hlinkClick r:id="rId2"/>
              </a:rPr>
              <a:t>https://www.youtube.com/watch?v=3oxmxUac7cM</a:t>
            </a:r>
            <a:endParaRPr sz="1800">
              <a:latin typeface="Meiryo UI"/>
              <a:cs typeface="Meiryo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4750" y="666686"/>
            <a:ext cx="6902450" cy="349732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84150" y="1289050"/>
          <a:ext cx="8724899" cy="2870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43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00" b="1" spc="-2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2000</a:t>
                      </a:r>
                      <a:r>
                        <a:rPr sz="1900" b="1" spc="-4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年９月</a:t>
                      </a:r>
                      <a:endParaRPr sz="1900">
                        <a:latin typeface="Meiryo UI"/>
                        <a:cs typeface="Meiryo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00" b="1" spc="-2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2003</a:t>
                      </a:r>
                      <a:r>
                        <a:rPr sz="1900" b="1" spc="-4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年２月</a:t>
                      </a:r>
                      <a:endParaRPr sz="1900">
                        <a:latin typeface="Meiryo UI"/>
                        <a:cs typeface="Meiryo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00" b="1" spc="-2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2013</a:t>
                      </a:r>
                      <a:r>
                        <a:rPr sz="1900" b="1" spc="-4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年７月</a:t>
                      </a:r>
                      <a:endParaRPr sz="1900">
                        <a:latin typeface="Meiryo UI"/>
                        <a:cs typeface="Meiryo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00" b="1" spc="-2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2016</a:t>
                      </a:r>
                      <a:r>
                        <a:rPr sz="1900" b="1" spc="-4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年２月</a:t>
                      </a:r>
                      <a:endParaRPr sz="1900">
                        <a:latin typeface="Meiryo UI"/>
                        <a:cs typeface="Meiryo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900" b="1" spc="-2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2017</a:t>
                      </a:r>
                      <a:r>
                        <a:rPr sz="1900" b="1" spc="-4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年３月</a:t>
                      </a:r>
                      <a:endParaRPr sz="1900">
                        <a:latin typeface="Meiryo UI"/>
                        <a:cs typeface="Meiryo UI"/>
                      </a:endParaRPr>
                    </a:p>
                  </a:txBody>
                  <a:tcPr marL="0" marR="0" marT="469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970">
                <a:tc>
                  <a:txBody>
                    <a:bodyPr/>
                    <a:lstStyle/>
                    <a:p>
                      <a:pPr marL="541655" marR="120014" indent="-413384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900" b="1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VISA</a:t>
                      </a:r>
                      <a:r>
                        <a:rPr sz="1900" b="1" spc="-13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Card</a:t>
                      </a:r>
                      <a:r>
                        <a:rPr sz="1900" b="1" spc="-4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個人</a:t>
                      </a:r>
                      <a:endParaRPr sz="1900">
                        <a:latin typeface="Meiryo UI"/>
                        <a:cs typeface="Meiryo U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marL="290195" marR="121285" indent="-16192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900" b="1" spc="-1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MasterCard</a:t>
                      </a:r>
                      <a:r>
                        <a:rPr sz="1900" b="1" spc="-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個人 </a:t>
                      </a:r>
                      <a:r>
                        <a:rPr sz="1600" b="1" spc="-3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(オリコ)</a:t>
                      </a:r>
                      <a:endParaRPr sz="1600">
                        <a:latin typeface="Meiryo UI"/>
                        <a:cs typeface="Meiryo U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marL="188595" marR="120650" indent="-5969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900" b="1" spc="-1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MasterCard</a:t>
                      </a:r>
                      <a:r>
                        <a:rPr sz="1900" b="1" spc="-2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法人</a:t>
                      </a:r>
                      <a:r>
                        <a:rPr sz="1600" b="1" spc="-2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（</a:t>
                      </a:r>
                      <a:r>
                        <a:rPr sz="1600" b="1" spc="-2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オリコ</a:t>
                      </a:r>
                      <a:r>
                        <a:rPr sz="1600" b="1" spc="-5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）</a:t>
                      </a:r>
                      <a:endParaRPr sz="1600">
                        <a:latin typeface="Meiryo UI"/>
                        <a:cs typeface="Meiryo U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marL="337820" marR="191135" indent="-13716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900" b="1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Diners</a:t>
                      </a:r>
                      <a:r>
                        <a:rPr sz="1900" b="1" spc="-14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Club</a:t>
                      </a:r>
                      <a:r>
                        <a:rPr sz="1900" b="1" spc="-3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クラブカード</a:t>
                      </a:r>
                      <a:endParaRPr sz="1900">
                        <a:latin typeface="Meiryo UI"/>
                        <a:cs typeface="Meiryo U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sz="1900" b="1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Diners</a:t>
                      </a:r>
                      <a:r>
                        <a:rPr sz="1900" b="1" spc="-10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 </a:t>
                      </a:r>
                      <a:r>
                        <a:rPr sz="1900" b="1" spc="-2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Club</a:t>
                      </a:r>
                      <a:endParaRPr sz="1900">
                        <a:latin typeface="Meiryo UI"/>
                        <a:cs typeface="Meiryo UI"/>
                      </a:endParaRPr>
                    </a:p>
                    <a:p>
                      <a:pPr marL="770890">
                        <a:lnSpc>
                          <a:spcPct val="100000"/>
                        </a:lnSpc>
                      </a:pPr>
                      <a:r>
                        <a:rPr sz="1900" b="1" spc="-4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個人</a:t>
                      </a:r>
                      <a:endParaRPr sz="1900">
                        <a:latin typeface="Meiryo UI"/>
                        <a:cs typeface="Meiryo U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7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310">
                <a:tc>
                  <a:txBody>
                    <a:bodyPr/>
                    <a:lstStyle/>
                    <a:p>
                      <a:pPr marL="421005" marR="414020" indent="15240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900" b="1" spc="-3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米国で誕生！</a:t>
                      </a:r>
                      <a:endParaRPr sz="1900">
                        <a:latin typeface="Meiryo UI"/>
                        <a:cs typeface="Meiryo UI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900" b="1" spc="-3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日本で誕生！</a:t>
                      </a:r>
                      <a:endParaRPr sz="1900">
                        <a:latin typeface="Meiryo UI"/>
                        <a:cs typeface="Meiryo U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900" b="1" spc="-4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法人</a:t>
                      </a:r>
                      <a:endParaRPr sz="1900">
                        <a:latin typeface="Meiryo UI"/>
                        <a:cs typeface="Meiryo U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900" b="1" spc="-3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向けに誕生！</a:t>
                      </a:r>
                      <a:endParaRPr sz="1900">
                        <a:latin typeface="Meiryo UI"/>
                        <a:cs typeface="Meiryo UI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95"/>
                        </a:spcBef>
                      </a:pPr>
                      <a:r>
                        <a:rPr sz="2400" b="1" spc="-1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世界初！！</a:t>
                      </a:r>
                      <a:endParaRPr sz="2400">
                        <a:latin typeface="Meiryo UI"/>
                        <a:cs typeface="Meiryo UI"/>
                      </a:endParaRPr>
                    </a:p>
                    <a:p>
                      <a:pPr marL="223520" marR="215265" indent="127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地区・クラブ・委員会</a:t>
                      </a:r>
                      <a:r>
                        <a:rPr sz="1200" b="1" spc="-1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専用のカードが誕生！</a:t>
                      </a:r>
                      <a:endParaRPr sz="1200">
                        <a:latin typeface="Meiryo UI"/>
                        <a:cs typeface="Meiryo UI"/>
                      </a:endParaRPr>
                    </a:p>
                  </a:txBody>
                  <a:tcPr marL="0" marR="0" marT="1136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marL="571500" marR="146050" indent="-414655">
                        <a:lnSpc>
                          <a:spcPct val="100000"/>
                        </a:lnSpc>
                        <a:spcBef>
                          <a:spcPts val="1500"/>
                        </a:spcBef>
                      </a:pPr>
                      <a:r>
                        <a:rPr sz="1900" b="1" spc="-3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高額決済カード</a:t>
                      </a:r>
                      <a:r>
                        <a:rPr sz="1900" b="1" spc="-3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誕生！</a:t>
                      </a:r>
                      <a:endParaRPr sz="1900">
                        <a:latin typeface="Meiryo UI"/>
                        <a:cs typeface="Meiryo UI"/>
                      </a:endParaRPr>
                    </a:p>
                  </a:txBody>
                  <a:tcPr marL="0" marR="0" marT="190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7837" y="2495550"/>
            <a:ext cx="990600" cy="838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9276" y="2495550"/>
            <a:ext cx="914400" cy="6381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48325" y="2501900"/>
            <a:ext cx="914400" cy="6254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90700" y="2541523"/>
            <a:ext cx="1644650" cy="5746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05700" y="2517775"/>
            <a:ext cx="903287" cy="61595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1548" y="305562"/>
            <a:ext cx="38665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ロータリーカードの歴史</a:t>
            </a:r>
            <a:endParaRPr sz="3200"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39737" y="1270000"/>
          <a:ext cx="8080373" cy="31222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0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8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3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260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600" b="1" spc="-3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マスターカード個人</a:t>
                      </a:r>
                      <a:endParaRPr sz="1600">
                        <a:latin typeface="Meiryo UI"/>
                        <a:cs typeface="Meiryo U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600" b="1" spc="-3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マスターカード</a:t>
                      </a:r>
                      <a:endParaRPr sz="1600">
                        <a:latin typeface="Meiryo UI"/>
                        <a:cs typeface="Meiryo U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16280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600" b="1" spc="-3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ダイナースクラブ</a:t>
                      </a:r>
                      <a:endParaRPr sz="1600">
                        <a:latin typeface="Meiryo UI"/>
                        <a:cs typeface="Meiryo U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260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3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スタンダード / ゴールド</a:t>
                      </a:r>
                      <a:endParaRPr sz="1600">
                        <a:latin typeface="Meiryo UI"/>
                        <a:cs typeface="Meiryo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600" b="1" spc="-4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法人</a:t>
                      </a:r>
                      <a:endParaRPr sz="1600">
                        <a:latin typeface="Meiryo UI"/>
                        <a:cs typeface="Meiryo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1602740" algn="l"/>
                        </a:tabLst>
                      </a:pPr>
                      <a:r>
                        <a:rPr sz="1600" b="1" spc="-3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ク</a:t>
                      </a:r>
                      <a:r>
                        <a:rPr sz="1600" b="1" spc="-2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ラブカ</a:t>
                      </a:r>
                      <a:r>
                        <a:rPr sz="1600" b="1" spc="-3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ー</a:t>
                      </a:r>
                      <a:r>
                        <a:rPr sz="1600" b="1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ド</a:t>
                      </a:r>
                      <a:r>
                        <a:rPr sz="1600" b="1" spc="3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/</a:t>
                      </a:r>
                      <a:r>
                        <a:rPr sz="1600" b="1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	個</a:t>
                      </a:r>
                      <a:r>
                        <a:rPr sz="1600" b="1" spc="-1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 </a:t>
                      </a:r>
                      <a:r>
                        <a:rPr sz="1600" b="1" spc="-5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人</a:t>
                      </a:r>
                      <a:endParaRPr sz="1600">
                        <a:latin typeface="Meiryo UI"/>
                        <a:cs typeface="Meiryo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0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-2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デザイン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8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b="1" spc="-2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年会費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b="1" spc="-2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無料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b="1" spc="-1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10,000</a:t>
                      </a:r>
                      <a:r>
                        <a:rPr sz="1400" b="1" spc="-6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円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b="1" spc="-1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3,000</a:t>
                      </a:r>
                      <a:r>
                        <a:rPr sz="1400" b="1" spc="-5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円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b="1" spc="-2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無料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400" b="1" spc="-1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22,000</a:t>
                      </a:r>
                      <a:r>
                        <a:rPr sz="1400" b="1" spc="-6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円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619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77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2350">
                        <a:latin typeface="Times New Roman"/>
                        <a:cs typeface="Times New Roman"/>
                      </a:endParaRPr>
                    </a:p>
                    <a:p>
                      <a:pPr marL="493395" marR="456565" indent="-30480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ポリオ根絶</a:t>
                      </a:r>
                      <a:r>
                        <a:rPr sz="1400" b="1" spc="-15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支援資金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595"/>
                        </a:lnSpc>
                        <a:spcBef>
                          <a:spcPts val="130"/>
                        </a:spcBef>
                      </a:pPr>
                      <a:r>
                        <a:rPr sz="1400" b="1" spc="-2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利用額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95"/>
                        </a:lnSpc>
                        <a:spcBef>
                          <a:spcPts val="130"/>
                        </a:spcBef>
                      </a:pPr>
                      <a:r>
                        <a:rPr sz="1400" b="1" spc="-2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利用額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95"/>
                        </a:lnSpc>
                        <a:spcBef>
                          <a:spcPts val="130"/>
                        </a:spcBef>
                      </a:pPr>
                      <a:r>
                        <a:rPr sz="1400" b="1" spc="-2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利用額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130"/>
                        </a:spcBef>
                      </a:pPr>
                      <a:r>
                        <a:rPr sz="1400" b="1" spc="-2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利用額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130"/>
                        </a:spcBef>
                      </a:pPr>
                      <a:r>
                        <a:rPr sz="1400" b="1" spc="-2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利用額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0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F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spc="-1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0.30%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spc="-1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0.30%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spc="-1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0.50%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spc="-1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0.30%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400" b="1" spc="-1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0.30%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95"/>
                        </a:lnSpc>
                        <a:spcBef>
                          <a:spcPts val="130"/>
                        </a:spcBef>
                      </a:pPr>
                      <a:r>
                        <a:rPr sz="1400" b="1" spc="-2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年会費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595"/>
                        </a:lnSpc>
                        <a:spcBef>
                          <a:spcPts val="130"/>
                        </a:spcBef>
                      </a:pPr>
                      <a:r>
                        <a:rPr sz="1400" b="1" spc="-2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年会費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130"/>
                        </a:spcBef>
                      </a:pPr>
                      <a:r>
                        <a:rPr sz="1400" b="1" spc="-1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入会報奨金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7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B8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130"/>
                        </a:spcBef>
                      </a:pPr>
                      <a:r>
                        <a:rPr sz="1400" b="1" spc="-1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3,000</a:t>
                      </a:r>
                      <a:r>
                        <a:rPr sz="1400" b="1" spc="-5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円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D0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  <a:spcBef>
                          <a:spcPts val="130"/>
                        </a:spcBef>
                      </a:pPr>
                      <a:r>
                        <a:rPr sz="1400" b="1" spc="-1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1,500</a:t>
                      </a:r>
                      <a:r>
                        <a:rPr sz="1400" b="1" spc="-5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円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1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C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595"/>
                        </a:lnSpc>
                        <a:spcBef>
                          <a:spcPts val="130"/>
                        </a:spcBef>
                      </a:pPr>
                      <a:r>
                        <a:rPr sz="1400" b="1" spc="-1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5,000</a:t>
                      </a:r>
                      <a:r>
                        <a:rPr sz="1400" b="1" spc="-50" dirty="0">
                          <a:solidFill>
                            <a:srgbClr val="00236C"/>
                          </a:solidFill>
                          <a:latin typeface="Meiryo UI"/>
                          <a:cs typeface="Meiryo UI"/>
                        </a:rPr>
                        <a:t>円</a:t>
                      </a:r>
                      <a:endParaRPr sz="1400">
                        <a:latin typeface="Meiryo UI"/>
                        <a:cs typeface="Meiryo U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3981" y="375869"/>
            <a:ext cx="49676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ロータリーカードの種類と概要</a:t>
            </a:r>
            <a:endParaRPr sz="32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0775" y="2190750"/>
            <a:ext cx="720725" cy="5365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05200" y="2190750"/>
            <a:ext cx="735012" cy="53657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8126" y="2178050"/>
            <a:ext cx="741362" cy="5619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91250" y="2189162"/>
            <a:ext cx="728662" cy="53816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3325" y="2209800"/>
            <a:ext cx="685800" cy="5080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図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63675"/>
            <a:ext cx="78486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3"/>
          <p:cNvSpPr>
            <a:spLocks/>
          </p:cNvSpPr>
          <p:nvPr/>
        </p:nvSpPr>
        <p:spPr bwMode="auto">
          <a:xfrm>
            <a:off x="0" y="284163"/>
            <a:ext cx="609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457200"/>
            <a:r>
              <a:rPr kumimoji="0" lang="ja-JP" altLang="en-US" sz="3200" b="1">
                <a:solidFill>
                  <a:schemeClr val="accent2"/>
                </a:solidFill>
                <a:latin typeface="Meiryo UI" pitchFamily="50" charset="-128"/>
                <a:ea typeface="Meiryo UI" pitchFamily="50" charset="-128"/>
                <a:cs typeface="Arial Narrow" pitchFamily="34" charset="0"/>
              </a:rPr>
              <a:t>ロータリーカード利用額の推移 </a:t>
            </a:r>
            <a:endParaRPr kumimoji="0" lang="en-US" altLang="en-US" sz="3200" b="1">
              <a:solidFill>
                <a:schemeClr val="accent2"/>
              </a:solidFill>
              <a:latin typeface="Meiryo UI" pitchFamily="50" charset="-128"/>
              <a:ea typeface="Meiryo UI" pitchFamily="50" charset="-128"/>
              <a:cs typeface="Arial Narrow" pitchFamily="34" charset="0"/>
            </a:endParaRPr>
          </a:p>
        </p:txBody>
      </p:sp>
      <p:sp>
        <p:nvSpPr>
          <p:cNvPr id="4" name="Oval Callout 10"/>
          <p:cNvSpPr/>
          <p:nvPr/>
        </p:nvSpPr>
        <p:spPr>
          <a:xfrm>
            <a:off x="5051425" y="1114425"/>
            <a:ext cx="1219200" cy="433388"/>
          </a:xfrm>
          <a:prstGeom prst="wedgeEllipseCallout">
            <a:avLst>
              <a:gd name="adj1" fmla="val -2339"/>
              <a:gd name="adj2" fmla="val 155802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kumimoji="0" lang="ja-JP" altLang="en-US" sz="1600" b="1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コロナ禍</a:t>
            </a:r>
            <a:endParaRPr kumimoji="0" lang="en-US" sz="1600" b="1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5800" y="1993900"/>
            <a:ext cx="1228725" cy="254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17億2,100万円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52600" y="1725613"/>
            <a:ext cx="1600200" cy="26193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19億7,750万円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19400" y="1663700"/>
            <a:ext cx="1228725" cy="254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19億9,100万円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08425" y="1517650"/>
            <a:ext cx="1227138" cy="254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20億4,600万円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135563" y="1982788"/>
            <a:ext cx="1090612" cy="254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sz="1050" b="1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17億349万円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48388" y="1600200"/>
            <a:ext cx="1228725" cy="254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sz="1050" b="1" dirty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20億7,541万円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27900" y="1535113"/>
            <a:ext cx="1228725" cy="254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sz="1050" b="1" dirty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21</a:t>
            </a:r>
            <a:r>
              <a:rPr kumimoji="0" lang="en-US" sz="1050" b="1" dirty="0" err="1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億</a:t>
            </a:r>
            <a:r>
              <a:rPr kumimoji="0" lang="en-US" sz="1050" b="1" dirty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5,111万円 </a:t>
            </a:r>
          </a:p>
        </p:txBody>
      </p:sp>
      <p:sp>
        <p:nvSpPr>
          <p:cNvPr id="12" name="Rectangular Callout 8"/>
          <p:cNvSpPr/>
          <p:nvPr/>
        </p:nvSpPr>
        <p:spPr>
          <a:xfrm>
            <a:off x="5865813" y="4160838"/>
            <a:ext cx="2236787" cy="430212"/>
          </a:xfrm>
          <a:custGeom>
            <a:avLst/>
            <a:gdLst>
              <a:gd name="connsiteX0" fmla="*/ 0 w 6124983"/>
              <a:gd name="connsiteY0" fmla="*/ 0 h 702233"/>
              <a:gd name="connsiteX1" fmla="*/ 3572907 w 6124983"/>
              <a:gd name="connsiteY1" fmla="*/ 0 h 702233"/>
              <a:gd name="connsiteX2" fmla="*/ 5556646 w 6124983"/>
              <a:gd name="connsiteY2" fmla="*/ -173831 h 702233"/>
              <a:gd name="connsiteX3" fmla="*/ 5104153 w 6124983"/>
              <a:gd name="connsiteY3" fmla="*/ 0 h 702233"/>
              <a:gd name="connsiteX4" fmla="*/ 6124983 w 6124983"/>
              <a:gd name="connsiteY4" fmla="*/ 0 h 702233"/>
              <a:gd name="connsiteX5" fmla="*/ 6124983 w 6124983"/>
              <a:gd name="connsiteY5" fmla="*/ 117039 h 702233"/>
              <a:gd name="connsiteX6" fmla="*/ 6124983 w 6124983"/>
              <a:gd name="connsiteY6" fmla="*/ 117039 h 702233"/>
              <a:gd name="connsiteX7" fmla="*/ 6124983 w 6124983"/>
              <a:gd name="connsiteY7" fmla="*/ 292597 h 702233"/>
              <a:gd name="connsiteX8" fmla="*/ 6124983 w 6124983"/>
              <a:gd name="connsiteY8" fmla="*/ 702233 h 702233"/>
              <a:gd name="connsiteX9" fmla="*/ 5104153 w 6124983"/>
              <a:gd name="connsiteY9" fmla="*/ 702233 h 702233"/>
              <a:gd name="connsiteX10" fmla="*/ 3572907 w 6124983"/>
              <a:gd name="connsiteY10" fmla="*/ 702233 h 702233"/>
              <a:gd name="connsiteX11" fmla="*/ 3572907 w 6124983"/>
              <a:gd name="connsiteY11" fmla="*/ 702233 h 702233"/>
              <a:gd name="connsiteX12" fmla="*/ 0 w 6124983"/>
              <a:gd name="connsiteY12" fmla="*/ 702233 h 702233"/>
              <a:gd name="connsiteX13" fmla="*/ 0 w 6124983"/>
              <a:gd name="connsiteY13" fmla="*/ 292597 h 702233"/>
              <a:gd name="connsiteX14" fmla="*/ 0 w 6124983"/>
              <a:gd name="connsiteY14" fmla="*/ 117039 h 702233"/>
              <a:gd name="connsiteX15" fmla="*/ 0 w 6124983"/>
              <a:gd name="connsiteY15" fmla="*/ 117039 h 702233"/>
              <a:gd name="connsiteX16" fmla="*/ 0 w 6124983"/>
              <a:gd name="connsiteY16" fmla="*/ 0 h 702233"/>
              <a:gd name="connsiteX0" fmla="*/ 0 w 6124983"/>
              <a:gd name="connsiteY0" fmla="*/ 173831 h 876064"/>
              <a:gd name="connsiteX1" fmla="*/ 3572907 w 6124983"/>
              <a:gd name="connsiteY1" fmla="*/ 173831 h 876064"/>
              <a:gd name="connsiteX2" fmla="*/ 5556646 w 6124983"/>
              <a:gd name="connsiteY2" fmla="*/ 0 h 876064"/>
              <a:gd name="connsiteX3" fmla="*/ 5525494 w 6124983"/>
              <a:gd name="connsiteY3" fmla="*/ 182796 h 876064"/>
              <a:gd name="connsiteX4" fmla="*/ 6124983 w 6124983"/>
              <a:gd name="connsiteY4" fmla="*/ 173831 h 876064"/>
              <a:gd name="connsiteX5" fmla="*/ 6124983 w 6124983"/>
              <a:gd name="connsiteY5" fmla="*/ 290870 h 876064"/>
              <a:gd name="connsiteX6" fmla="*/ 6124983 w 6124983"/>
              <a:gd name="connsiteY6" fmla="*/ 290870 h 876064"/>
              <a:gd name="connsiteX7" fmla="*/ 6124983 w 6124983"/>
              <a:gd name="connsiteY7" fmla="*/ 466428 h 876064"/>
              <a:gd name="connsiteX8" fmla="*/ 6124983 w 6124983"/>
              <a:gd name="connsiteY8" fmla="*/ 876064 h 876064"/>
              <a:gd name="connsiteX9" fmla="*/ 5104153 w 6124983"/>
              <a:gd name="connsiteY9" fmla="*/ 876064 h 876064"/>
              <a:gd name="connsiteX10" fmla="*/ 3572907 w 6124983"/>
              <a:gd name="connsiteY10" fmla="*/ 876064 h 876064"/>
              <a:gd name="connsiteX11" fmla="*/ 3572907 w 6124983"/>
              <a:gd name="connsiteY11" fmla="*/ 876064 h 876064"/>
              <a:gd name="connsiteX12" fmla="*/ 0 w 6124983"/>
              <a:gd name="connsiteY12" fmla="*/ 876064 h 876064"/>
              <a:gd name="connsiteX13" fmla="*/ 0 w 6124983"/>
              <a:gd name="connsiteY13" fmla="*/ 466428 h 876064"/>
              <a:gd name="connsiteX14" fmla="*/ 0 w 6124983"/>
              <a:gd name="connsiteY14" fmla="*/ 290870 h 876064"/>
              <a:gd name="connsiteX15" fmla="*/ 0 w 6124983"/>
              <a:gd name="connsiteY15" fmla="*/ 290870 h 876064"/>
              <a:gd name="connsiteX16" fmla="*/ 0 w 6124983"/>
              <a:gd name="connsiteY16" fmla="*/ 173831 h 876064"/>
              <a:gd name="connsiteX0" fmla="*/ 0 w 6124983"/>
              <a:gd name="connsiteY0" fmla="*/ 173831 h 876064"/>
              <a:gd name="connsiteX1" fmla="*/ 5096907 w 6124983"/>
              <a:gd name="connsiteY1" fmla="*/ 146937 h 876064"/>
              <a:gd name="connsiteX2" fmla="*/ 5556646 w 6124983"/>
              <a:gd name="connsiteY2" fmla="*/ 0 h 876064"/>
              <a:gd name="connsiteX3" fmla="*/ 5525494 w 6124983"/>
              <a:gd name="connsiteY3" fmla="*/ 182796 h 876064"/>
              <a:gd name="connsiteX4" fmla="*/ 6124983 w 6124983"/>
              <a:gd name="connsiteY4" fmla="*/ 173831 h 876064"/>
              <a:gd name="connsiteX5" fmla="*/ 6124983 w 6124983"/>
              <a:gd name="connsiteY5" fmla="*/ 290870 h 876064"/>
              <a:gd name="connsiteX6" fmla="*/ 6124983 w 6124983"/>
              <a:gd name="connsiteY6" fmla="*/ 290870 h 876064"/>
              <a:gd name="connsiteX7" fmla="*/ 6124983 w 6124983"/>
              <a:gd name="connsiteY7" fmla="*/ 466428 h 876064"/>
              <a:gd name="connsiteX8" fmla="*/ 6124983 w 6124983"/>
              <a:gd name="connsiteY8" fmla="*/ 876064 h 876064"/>
              <a:gd name="connsiteX9" fmla="*/ 5104153 w 6124983"/>
              <a:gd name="connsiteY9" fmla="*/ 876064 h 876064"/>
              <a:gd name="connsiteX10" fmla="*/ 3572907 w 6124983"/>
              <a:gd name="connsiteY10" fmla="*/ 876064 h 876064"/>
              <a:gd name="connsiteX11" fmla="*/ 3572907 w 6124983"/>
              <a:gd name="connsiteY11" fmla="*/ 876064 h 876064"/>
              <a:gd name="connsiteX12" fmla="*/ 0 w 6124983"/>
              <a:gd name="connsiteY12" fmla="*/ 876064 h 876064"/>
              <a:gd name="connsiteX13" fmla="*/ 0 w 6124983"/>
              <a:gd name="connsiteY13" fmla="*/ 466428 h 876064"/>
              <a:gd name="connsiteX14" fmla="*/ 0 w 6124983"/>
              <a:gd name="connsiteY14" fmla="*/ 290870 h 876064"/>
              <a:gd name="connsiteX15" fmla="*/ 0 w 6124983"/>
              <a:gd name="connsiteY15" fmla="*/ 290870 h 876064"/>
              <a:gd name="connsiteX16" fmla="*/ 0 w 6124983"/>
              <a:gd name="connsiteY16" fmla="*/ 173831 h 876064"/>
              <a:gd name="connsiteX0" fmla="*/ 0 w 6124983"/>
              <a:gd name="connsiteY0" fmla="*/ 173831 h 876064"/>
              <a:gd name="connsiteX1" fmla="*/ 5096907 w 6124983"/>
              <a:gd name="connsiteY1" fmla="*/ 146937 h 876064"/>
              <a:gd name="connsiteX2" fmla="*/ 5556646 w 6124983"/>
              <a:gd name="connsiteY2" fmla="*/ 0 h 876064"/>
              <a:gd name="connsiteX3" fmla="*/ 5740647 w 6124983"/>
              <a:gd name="connsiteY3" fmla="*/ 182796 h 876064"/>
              <a:gd name="connsiteX4" fmla="*/ 6124983 w 6124983"/>
              <a:gd name="connsiteY4" fmla="*/ 173831 h 876064"/>
              <a:gd name="connsiteX5" fmla="*/ 6124983 w 6124983"/>
              <a:gd name="connsiteY5" fmla="*/ 290870 h 876064"/>
              <a:gd name="connsiteX6" fmla="*/ 6124983 w 6124983"/>
              <a:gd name="connsiteY6" fmla="*/ 290870 h 876064"/>
              <a:gd name="connsiteX7" fmla="*/ 6124983 w 6124983"/>
              <a:gd name="connsiteY7" fmla="*/ 466428 h 876064"/>
              <a:gd name="connsiteX8" fmla="*/ 6124983 w 6124983"/>
              <a:gd name="connsiteY8" fmla="*/ 876064 h 876064"/>
              <a:gd name="connsiteX9" fmla="*/ 5104153 w 6124983"/>
              <a:gd name="connsiteY9" fmla="*/ 876064 h 876064"/>
              <a:gd name="connsiteX10" fmla="*/ 3572907 w 6124983"/>
              <a:gd name="connsiteY10" fmla="*/ 876064 h 876064"/>
              <a:gd name="connsiteX11" fmla="*/ 3572907 w 6124983"/>
              <a:gd name="connsiteY11" fmla="*/ 876064 h 876064"/>
              <a:gd name="connsiteX12" fmla="*/ 0 w 6124983"/>
              <a:gd name="connsiteY12" fmla="*/ 876064 h 876064"/>
              <a:gd name="connsiteX13" fmla="*/ 0 w 6124983"/>
              <a:gd name="connsiteY13" fmla="*/ 466428 h 876064"/>
              <a:gd name="connsiteX14" fmla="*/ 0 w 6124983"/>
              <a:gd name="connsiteY14" fmla="*/ 290870 h 876064"/>
              <a:gd name="connsiteX15" fmla="*/ 0 w 6124983"/>
              <a:gd name="connsiteY15" fmla="*/ 290870 h 876064"/>
              <a:gd name="connsiteX16" fmla="*/ 0 w 6124983"/>
              <a:gd name="connsiteY16" fmla="*/ 173831 h 876064"/>
              <a:gd name="connsiteX0" fmla="*/ 0 w 6124983"/>
              <a:gd name="connsiteY0" fmla="*/ 173831 h 876064"/>
              <a:gd name="connsiteX1" fmla="*/ 5276201 w 6124983"/>
              <a:gd name="connsiteY1" fmla="*/ 164866 h 876064"/>
              <a:gd name="connsiteX2" fmla="*/ 5556646 w 6124983"/>
              <a:gd name="connsiteY2" fmla="*/ 0 h 876064"/>
              <a:gd name="connsiteX3" fmla="*/ 5740647 w 6124983"/>
              <a:gd name="connsiteY3" fmla="*/ 182796 h 876064"/>
              <a:gd name="connsiteX4" fmla="*/ 6124983 w 6124983"/>
              <a:gd name="connsiteY4" fmla="*/ 173831 h 876064"/>
              <a:gd name="connsiteX5" fmla="*/ 6124983 w 6124983"/>
              <a:gd name="connsiteY5" fmla="*/ 290870 h 876064"/>
              <a:gd name="connsiteX6" fmla="*/ 6124983 w 6124983"/>
              <a:gd name="connsiteY6" fmla="*/ 290870 h 876064"/>
              <a:gd name="connsiteX7" fmla="*/ 6124983 w 6124983"/>
              <a:gd name="connsiteY7" fmla="*/ 466428 h 876064"/>
              <a:gd name="connsiteX8" fmla="*/ 6124983 w 6124983"/>
              <a:gd name="connsiteY8" fmla="*/ 876064 h 876064"/>
              <a:gd name="connsiteX9" fmla="*/ 5104153 w 6124983"/>
              <a:gd name="connsiteY9" fmla="*/ 876064 h 876064"/>
              <a:gd name="connsiteX10" fmla="*/ 3572907 w 6124983"/>
              <a:gd name="connsiteY10" fmla="*/ 876064 h 876064"/>
              <a:gd name="connsiteX11" fmla="*/ 3572907 w 6124983"/>
              <a:gd name="connsiteY11" fmla="*/ 876064 h 876064"/>
              <a:gd name="connsiteX12" fmla="*/ 0 w 6124983"/>
              <a:gd name="connsiteY12" fmla="*/ 876064 h 876064"/>
              <a:gd name="connsiteX13" fmla="*/ 0 w 6124983"/>
              <a:gd name="connsiteY13" fmla="*/ 466428 h 876064"/>
              <a:gd name="connsiteX14" fmla="*/ 0 w 6124983"/>
              <a:gd name="connsiteY14" fmla="*/ 290870 h 876064"/>
              <a:gd name="connsiteX15" fmla="*/ 0 w 6124983"/>
              <a:gd name="connsiteY15" fmla="*/ 290870 h 876064"/>
              <a:gd name="connsiteX16" fmla="*/ 0 w 6124983"/>
              <a:gd name="connsiteY16" fmla="*/ 173831 h 8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24983" h="876064">
                <a:moveTo>
                  <a:pt x="0" y="173831"/>
                </a:moveTo>
                <a:lnTo>
                  <a:pt x="5276201" y="164866"/>
                </a:lnTo>
                <a:lnTo>
                  <a:pt x="5556646" y="0"/>
                </a:lnTo>
                <a:lnTo>
                  <a:pt x="5740647" y="182796"/>
                </a:lnTo>
                <a:lnTo>
                  <a:pt x="6124983" y="173831"/>
                </a:lnTo>
                <a:lnTo>
                  <a:pt x="6124983" y="290870"/>
                </a:lnTo>
                <a:lnTo>
                  <a:pt x="6124983" y="290870"/>
                </a:lnTo>
                <a:lnTo>
                  <a:pt x="6124983" y="466428"/>
                </a:lnTo>
                <a:lnTo>
                  <a:pt x="6124983" y="876064"/>
                </a:lnTo>
                <a:lnTo>
                  <a:pt x="5104153" y="876064"/>
                </a:lnTo>
                <a:lnTo>
                  <a:pt x="3572907" y="876064"/>
                </a:lnTo>
                <a:lnTo>
                  <a:pt x="3572907" y="876064"/>
                </a:lnTo>
                <a:lnTo>
                  <a:pt x="0" y="876064"/>
                </a:lnTo>
                <a:lnTo>
                  <a:pt x="0" y="466428"/>
                </a:lnTo>
                <a:lnTo>
                  <a:pt x="0" y="290870"/>
                </a:lnTo>
                <a:lnTo>
                  <a:pt x="0" y="290870"/>
                </a:lnTo>
                <a:lnTo>
                  <a:pt x="0" y="173831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0" hangingPunct="0">
              <a:defRPr/>
            </a:pPr>
            <a:r>
              <a:rPr kumimoji="0" lang="en-US" altLang="ja-JP" sz="1600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7-4</a:t>
            </a:r>
            <a:r>
              <a:rPr kumimoji="0" lang="en-US" altLang="ja-JP" sz="1050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(10</a:t>
            </a:r>
            <a:r>
              <a:rPr kumimoji="0" lang="ja-JP" altLang="en-US" sz="1050" b="1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ヶ月</a:t>
            </a:r>
            <a:r>
              <a:rPr kumimoji="0" lang="en-US" altLang="ja-JP" sz="1050" b="1" dirty="0">
                <a:solidFill>
                  <a:srgbClr val="C0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kumimoji="0" lang="en-US" altLang="ja-JP" sz="1600" b="1" dirty="0">
              <a:solidFill>
                <a:srgbClr val="C0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grpSp>
        <p:nvGrpSpPr>
          <p:cNvPr id="31757" name="グループ化 12"/>
          <p:cNvGrpSpPr>
            <a:grpSpLocks/>
          </p:cNvGrpSpPr>
          <p:nvPr/>
        </p:nvGrpSpPr>
        <p:grpSpPr bwMode="auto">
          <a:xfrm>
            <a:off x="5821363" y="1808163"/>
            <a:ext cx="1022350" cy="625475"/>
            <a:chOff x="6744014" y="1630541"/>
            <a:chExt cx="1021784" cy="625282"/>
          </a:xfrm>
          <a:solidFill>
            <a:srgbClr val="FFFF00"/>
          </a:solidFill>
        </p:grpSpPr>
        <p:sp>
          <p:nvSpPr>
            <p:cNvPr id="14" name="Triangle 5"/>
            <p:cNvSpPr/>
            <p:nvPr/>
          </p:nvSpPr>
          <p:spPr>
            <a:xfrm rot="2311351">
              <a:off x="7218413" y="1630541"/>
              <a:ext cx="547385" cy="30946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kumimoji="0"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riangle 14"/>
            <p:cNvSpPr/>
            <p:nvPr/>
          </p:nvSpPr>
          <p:spPr>
            <a:xfrm rot="13929854">
              <a:off x="6982764" y="1717128"/>
              <a:ext cx="299945" cy="777444"/>
            </a:xfrm>
            <a:custGeom>
              <a:avLst/>
              <a:gdLst>
                <a:gd name="connsiteX0" fmla="*/ 0 w 359511"/>
                <a:gd name="connsiteY0" fmla="*/ 1138961 h 1138961"/>
                <a:gd name="connsiteX1" fmla="*/ 179756 w 359511"/>
                <a:gd name="connsiteY1" fmla="*/ 0 h 1138961"/>
                <a:gd name="connsiteX2" fmla="*/ 359511 w 359511"/>
                <a:gd name="connsiteY2" fmla="*/ 1138961 h 1138961"/>
                <a:gd name="connsiteX3" fmla="*/ 0 w 359511"/>
                <a:gd name="connsiteY3" fmla="*/ 1138961 h 1138961"/>
                <a:gd name="connsiteX0" fmla="*/ 0 w 348550"/>
                <a:gd name="connsiteY0" fmla="*/ 1138961 h 1154301"/>
                <a:gd name="connsiteX1" fmla="*/ 179756 w 348550"/>
                <a:gd name="connsiteY1" fmla="*/ 0 h 1154301"/>
                <a:gd name="connsiteX2" fmla="*/ 348550 w 348550"/>
                <a:gd name="connsiteY2" fmla="*/ 1154301 h 1154301"/>
                <a:gd name="connsiteX3" fmla="*/ 0 w 348550"/>
                <a:gd name="connsiteY3" fmla="*/ 1138961 h 1154301"/>
                <a:gd name="connsiteX0" fmla="*/ 0 w 348550"/>
                <a:gd name="connsiteY0" fmla="*/ 1138961 h 1154301"/>
                <a:gd name="connsiteX1" fmla="*/ 179756 w 348550"/>
                <a:gd name="connsiteY1" fmla="*/ 0 h 1154301"/>
                <a:gd name="connsiteX2" fmla="*/ 348550 w 348550"/>
                <a:gd name="connsiteY2" fmla="*/ 1154301 h 1154301"/>
                <a:gd name="connsiteX3" fmla="*/ 0 w 348550"/>
                <a:gd name="connsiteY3" fmla="*/ 1138961 h 1154301"/>
                <a:gd name="connsiteX0" fmla="*/ 1079 w 349629"/>
                <a:gd name="connsiteY0" fmla="*/ 1138961 h 1154301"/>
                <a:gd name="connsiteX1" fmla="*/ 180835 w 349629"/>
                <a:gd name="connsiteY1" fmla="*/ 0 h 1154301"/>
                <a:gd name="connsiteX2" fmla="*/ 349629 w 349629"/>
                <a:gd name="connsiteY2" fmla="*/ 1154301 h 1154301"/>
                <a:gd name="connsiteX3" fmla="*/ 1079 w 349629"/>
                <a:gd name="connsiteY3" fmla="*/ 1138961 h 1154301"/>
                <a:gd name="connsiteX0" fmla="*/ 24732 w 373282"/>
                <a:gd name="connsiteY0" fmla="*/ 1138961 h 1154301"/>
                <a:gd name="connsiteX1" fmla="*/ 204488 w 373282"/>
                <a:gd name="connsiteY1" fmla="*/ 0 h 1154301"/>
                <a:gd name="connsiteX2" fmla="*/ 373282 w 373282"/>
                <a:gd name="connsiteY2" fmla="*/ 1154301 h 1154301"/>
                <a:gd name="connsiteX3" fmla="*/ 24732 w 373282"/>
                <a:gd name="connsiteY3" fmla="*/ 1138961 h 1154301"/>
                <a:gd name="connsiteX0" fmla="*/ 24732 w 373282"/>
                <a:gd name="connsiteY0" fmla="*/ 1138961 h 1154301"/>
                <a:gd name="connsiteX1" fmla="*/ 204488 w 373282"/>
                <a:gd name="connsiteY1" fmla="*/ 0 h 1154301"/>
                <a:gd name="connsiteX2" fmla="*/ 373282 w 373282"/>
                <a:gd name="connsiteY2" fmla="*/ 1154301 h 1154301"/>
                <a:gd name="connsiteX3" fmla="*/ 24732 w 373282"/>
                <a:gd name="connsiteY3" fmla="*/ 1138961 h 1154301"/>
                <a:gd name="connsiteX0" fmla="*/ 29824 w 378374"/>
                <a:gd name="connsiteY0" fmla="*/ 1138961 h 1154301"/>
                <a:gd name="connsiteX1" fmla="*/ 209580 w 378374"/>
                <a:gd name="connsiteY1" fmla="*/ 0 h 1154301"/>
                <a:gd name="connsiteX2" fmla="*/ 378374 w 378374"/>
                <a:gd name="connsiteY2" fmla="*/ 1154301 h 1154301"/>
                <a:gd name="connsiteX3" fmla="*/ 29824 w 378374"/>
                <a:gd name="connsiteY3" fmla="*/ 1138961 h 1154301"/>
                <a:gd name="connsiteX0" fmla="*/ 29825 w 378375"/>
                <a:gd name="connsiteY0" fmla="*/ 1138961 h 1154301"/>
                <a:gd name="connsiteX1" fmla="*/ 209581 w 378375"/>
                <a:gd name="connsiteY1" fmla="*/ 0 h 1154301"/>
                <a:gd name="connsiteX2" fmla="*/ 378375 w 378375"/>
                <a:gd name="connsiteY2" fmla="*/ 1154301 h 1154301"/>
                <a:gd name="connsiteX3" fmla="*/ 29825 w 378375"/>
                <a:gd name="connsiteY3" fmla="*/ 1138961 h 1154301"/>
                <a:gd name="connsiteX0" fmla="*/ 29825 w 378375"/>
                <a:gd name="connsiteY0" fmla="*/ 1138961 h 1154301"/>
                <a:gd name="connsiteX1" fmla="*/ 209581 w 378375"/>
                <a:gd name="connsiteY1" fmla="*/ 0 h 1154301"/>
                <a:gd name="connsiteX2" fmla="*/ 378375 w 378375"/>
                <a:gd name="connsiteY2" fmla="*/ 1154301 h 1154301"/>
                <a:gd name="connsiteX3" fmla="*/ 29825 w 378375"/>
                <a:gd name="connsiteY3" fmla="*/ 1138961 h 1154301"/>
                <a:gd name="connsiteX0" fmla="*/ 30552 w 379102"/>
                <a:gd name="connsiteY0" fmla="*/ 1138961 h 1154301"/>
                <a:gd name="connsiteX1" fmla="*/ 210308 w 379102"/>
                <a:gd name="connsiteY1" fmla="*/ 0 h 1154301"/>
                <a:gd name="connsiteX2" fmla="*/ 379102 w 379102"/>
                <a:gd name="connsiteY2" fmla="*/ 1154301 h 1154301"/>
                <a:gd name="connsiteX3" fmla="*/ 30552 w 379102"/>
                <a:gd name="connsiteY3" fmla="*/ 1138961 h 1154301"/>
                <a:gd name="connsiteX0" fmla="*/ 30552 w 336371"/>
                <a:gd name="connsiteY0" fmla="*/ 1138961 h 1138961"/>
                <a:gd name="connsiteX1" fmla="*/ 210308 w 336371"/>
                <a:gd name="connsiteY1" fmla="*/ 0 h 1138961"/>
                <a:gd name="connsiteX2" fmla="*/ 336370 w 336371"/>
                <a:gd name="connsiteY2" fmla="*/ 1116964 h 1138961"/>
                <a:gd name="connsiteX3" fmla="*/ 30552 w 336371"/>
                <a:gd name="connsiteY3" fmla="*/ 1138961 h 1138961"/>
                <a:gd name="connsiteX0" fmla="*/ 30552 w 336370"/>
                <a:gd name="connsiteY0" fmla="*/ 1138961 h 1138961"/>
                <a:gd name="connsiteX1" fmla="*/ 210308 w 336370"/>
                <a:gd name="connsiteY1" fmla="*/ 0 h 1138961"/>
                <a:gd name="connsiteX2" fmla="*/ 336370 w 336370"/>
                <a:gd name="connsiteY2" fmla="*/ 1116964 h 1138961"/>
                <a:gd name="connsiteX3" fmla="*/ 30552 w 336370"/>
                <a:gd name="connsiteY3" fmla="*/ 1138961 h 1138961"/>
                <a:gd name="connsiteX0" fmla="*/ 30552 w 336370"/>
                <a:gd name="connsiteY0" fmla="*/ 1138961 h 1138961"/>
                <a:gd name="connsiteX1" fmla="*/ 210308 w 336370"/>
                <a:gd name="connsiteY1" fmla="*/ 0 h 1138961"/>
                <a:gd name="connsiteX2" fmla="*/ 336370 w 336370"/>
                <a:gd name="connsiteY2" fmla="*/ 1116964 h 1138961"/>
                <a:gd name="connsiteX3" fmla="*/ 30552 w 336370"/>
                <a:gd name="connsiteY3" fmla="*/ 1138961 h 1138961"/>
                <a:gd name="connsiteX0" fmla="*/ 28632 w 350951"/>
                <a:gd name="connsiteY0" fmla="*/ 1200967 h 1200968"/>
                <a:gd name="connsiteX1" fmla="*/ 224889 w 350951"/>
                <a:gd name="connsiteY1" fmla="*/ 0 h 1200968"/>
                <a:gd name="connsiteX2" fmla="*/ 350951 w 350951"/>
                <a:gd name="connsiteY2" fmla="*/ 1116964 h 1200968"/>
                <a:gd name="connsiteX3" fmla="*/ 28632 w 350951"/>
                <a:gd name="connsiteY3" fmla="*/ 1200967 h 120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951" h="1200968">
                  <a:moveTo>
                    <a:pt x="28632" y="1200967"/>
                  </a:moveTo>
                  <a:cubicBezTo>
                    <a:pt x="-68674" y="611308"/>
                    <a:pt x="103458" y="267395"/>
                    <a:pt x="224889" y="0"/>
                  </a:cubicBezTo>
                  <a:cubicBezTo>
                    <a:pt x="191747" y="230675"/>
                    <a:pt x="46981" y="619177"/>
                    <a:pt x="350951" y="1116964"/>
                  </a:cubicBezTo>
                  <a:lnTo>
                    <a:pt x="28632" y="120096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kumimoji="0"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758" name="TextBox 7"/>
          <p:cNvSpPr txBox="1">
            <a:spLocks noChangeArrowheads="1"/>
          </p:cNvSpPr>
          <p:nvPr/>
        </p:nvSpPr>
        <p:spPr bwMode="auto">
          <a:xfrm>
            <a:off x="5867400" y="2343150"/>
            <a:ext cx="77405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400" b="1" dirty="0">
                <a:solidFill>
                  <a:srgbClr val="FF0000"/>
                </a:solidFill>
              </a:rPr>
              <a:t>　</a:t>
            </a:r>
            <a:r>
              <a:rPr kumimoji="0" lang="en-US" altLang="ja-JP" sz="1400" b="1" dirty="0">
                <a:solidFill>
                  <a:srgbClr val="FF0000"/>
                </a:solidFill>
              </a:rPr>
              <a:t>1</a:t>
            </a:r>
            <a:r>
              <a:rPr kumimoji="0" lang="en-US" altLang="ja-JP" sz="12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21%</a:t>
            </a:r>
          </a:p>
          <a:p>
            <a:pPr eaLnBrk="0" hangingPunct="0"/>
            <a:r>
              <a:rPr kumimoji="0" lang="en-US" altLang="ja-JP" sz="12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UP</a:t>
            </a:r>
            <a:endParaRPr kumimoji="0" lang="en-US" altLang="ja-JP" sz="1400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1759" name="正方形/長方形 16"/>
          <p:cNvSpPr>
            <a:spLocks noChangeArrowheads="1"/>
          </p:cNvSpPr>
          <p:nvPr/>
        </p:nvSpPr>
        <p:spPr bwMode="auto">
          <a:xfrm>
            <a:off x="776288" y="3900488"/>
            <a:ext cx="7681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ja-JP" sz="1400">
                <a:solidFill>
                  <a:srgbClr val="002060"/>
                </a:solidFill>
              </a:rPr>
              <a:t>2016-17          2017-18         2018-19         2019-20          2020-21         2021-22          2022-23     </a:t>
            </a:r>
            <a:endParaRPr lang="ja-JP" altLang="en-US" sz="14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グラフ 17"/>
          <p:cNvGraphicFramePr>
            <a:graphicFrameLocks/>
          </p:cNvGraphicFramePr>
          <p:nvPr/>
        </p:nvGraphicFramePr>
        <p:xfrm>
          <a:off x="4292600" y="939800"/>
          <a:ext cx="4597400" cy="335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596782" imgH="3359187" progId="Excel.Sheet.8">
                  <p:embed/>
                </p:oleObj>
              </mc:Choice>
              <mc:Fallback>
                <p:oleObj r:id="rId3" imgW="4596782" imgH="3359187" progId="Excel.Sheet.8">
                  <p:embed/>
                  <p:pic>
                    <p:nvPicPr>
                      <p:cNvPr id="32770" name="グラフ 1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600" y="939800"/>
                        <a:ext cx="4597400" cy="3355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2114550" y="223838"/>
            <a:ext cx="49149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ja-JP" altLang="en-US" sz="3200" b="1">
                <a:solidFill>
                  <a:srgbClr val="00246C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ロータリーカード利用額内訳</a:t>
            </a: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2171700" y="4340225"/>
            <a:ext cx="5492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sz="2000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2022-23</a:t>
            </a:r>
            <a:r>
              <a:rPr kumimoji="0" lang="ja-JP" altLang="en-US" sz="2000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年度　</a:t>
            </a:r>
            <a:r>
              <a:rPr kumimoji="0" lang="en-US" altLang="ja-JP" sz="2000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7-4</a:t>
            </a:r>
            <a:r>
              <a:rPr kumimoji="0" lang="ja-JP" altLang="en-US" sz="2000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月計</a:t>
            </a:r>
            <a:r>
              <a:rPr kumimoji="0" lang="ja-JP" altLang="en-US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0" lang="en-US" altLang="ja-JP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21</a:t>
            </a:r>
            <a:r>
              <a:rPr kumimoji="0" lang="ja-JP" altLang="en-US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億</a:t>
            </a:r>
            <a:r>
              <a:rPr kumimoji="0" lang="en-US" altLang="ja-JP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5,111</a:t>
            </a:r>
            <a:r>
              <a:rPr kumimoji="0" lang="ja-JP" altLang="en-US" b="1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万円</a:t>
            </a: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6767513" y="2046288"/>
            <a:ext cx="12176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20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オリコ</a:t>
            </a:r>
            <a:endParaRPr kumimoji="0" lang="en-US" altLang="ja-JP" sz="2000" b="1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ja-JP" altLang="en-US" sz="14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マスターカード</a:t>
            </a:r>
            <a:endParaRPr kumimoji="0" lang="en-US" altLang="ja-JP" sz="1400" b="1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en-US" altLang="ja-JP" sz="20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44.4%</a:t>
            </a:r>
          </a:p>
        </p:txBody>
      </p:sp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5219700" y="2343150"/>
            <a:ext cx="13239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8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ダイナース</a:t>
            </a:r>
            <a:endParaRPr kumimoji="0" lang="en-US" altLang="ja-JP" sz="1800" b="1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ja-JP" altLang="en-US" sz="18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クラブカード</a:t>
            </a:r>
            <a:endParaRPr kumimoji="0" lang="en-US" altLang="ja-JP" sz="1800" b="1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ja-JP" altLang="en-US" sz="20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</a:t>
            </a:r>
            <a:r>
              <a:rPr kumimoji="0" lang="en-US" altLang="ja-JP" sz="20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35.4%</a:t>
            </a:r>
          </a:p>
        </p:txBody>
      </p:sp>
      <p:pic>
        <p:nvPicPr>
          <p:cNvPr id="32775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49863" y="2133600"/>
            <a:ext cx="874712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5659438" y="1325563"/>
            <a:ext cx="917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2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ダイナース</a:t>
            </a:r>
            <a:endParaRPr kumimoji="0" lang="en-US" altLang="ja-JP" sz="1200" b="1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ja-JP" altLang="en-US" sz="12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個人</a:t>
            </a:r>
            <a:endParaRPr kumimoji="0" lang="en-US" altLang="ja-JP" sz="1200" b="1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ja-JP" altLang="en-US" sz="12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kumimoji="0" lang="en-US" altLang="ja-JP" sz="12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12.1%</a:t>
            </a:r>
          </a:p>
        </p:txBody>
      </p:sp>
      <p:sp>
        <p:nvSpPr>
          <p:cNvPr id="32777" name="TextBox 12"/>
          <p:cNvSpPr txBox="1">
            <a:spLocks noChangeArrowheads="1"/>
          </p:cNvSpPr>
          <p:nvPr/>
        </p:nvSpPr>
        <p:spPr bwMode="auto">
          <a:xfrm>
            <a:off x="6448425" y="3297238"/>
            <a:ext cx="608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ja-JP" altLang="en-US" sz="12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オリコ</a:t>
            </a:r>
            <a:endParaRPr kumimoji="0" lang="en-US" altLang="ja-JP" sz="1200" b="1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ja-JP" altLang="en-US" sz="12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法人</a:t>
            </a:r>
            <a:endParaRPr kumimoji="0" lang="en-US" altLang="ja-JP" sz="1200" b="1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eaLnBrk="0" hangingPunct="0"/>
            <a:r>
              <a:rPr kumimoji="0" lang="en-US" altLang="ja-JP" sz="1200" b="1">
                <a:solidFill>
                  <a:schemeClr val="bg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8.1%</a:t>
            </a:r>
          </a:p>
        </p:txBody>
      </p:sp>
      <p:graphicFrame>
        <p:nvGraphicFramePr>
          <p:cNvPr id="26" name="Table 3"/>
          <p:cNvGraphicFramePr>
            <a:graphicFrameLocks noGrp="1"/>
          </p:cNvGraphicFramePr>
          <p:nvPr/>
        </p:nvGraphicFramePr>
        <p:xfrm>
          <a:off x="1066800" y="1123950"/>
          <a:ext cx="3603060" cy="2563282"/>
        </p:xfrm>
        <a:graphic>
          <a:graphicData uri="http://schemas.openxmlformats.org/drawingml/2006/table">
            <a:tbl>
              <a:tblPr>
                <a:tableStyleId>{72833802-FEF1-4C79-8D5D-14CF1EAF98D9}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042">
                <a:tc>
                  <a:txBody>
                    <a:bodyPr/>
                    <a:lstStyle/>
                    <a:p>
                      <a:pPr algn="ctr" fontAlgn="b"/>
                      <a:endParaRPr lang="ja-JP" altLang="en-US" sz="1600" b="0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種類</a:t>
                      </a:r>
                      <a:endParaRPr lang="ja-JP" altLang="en-US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b="1" i="0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割合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4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利用金額</a:t>
                      </a:r>
                      <a:endParaRPr lang="ja-JP" altLang="en-US" sz="14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オリコ</a:t>
                      </a:r>
                      <a:endParaRPr lang="en-US" altLang="ja-JP" sz="1400" b="1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algn="l" fontAlgn="b"/>
                      <a:r>
                        <a:rPr lang="ja-JP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個人カード</a:t>
                      </a:r>
                      <a:endParaRPr lang="ja-JP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  <a:r>
                        <a:rPr lang="en-US" altLang="ja-JP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44.4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%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      </a:t>
                      </a:r>
                    </a:p>
                    <a:p>
                      <a:pPr algn="r" fontAlgn="b"/>
                      <a:r>
                        <a:rPr lang="en-US" altLang="ja-JP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9</a:t>
                      </a:r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億</a:t>
                      </a:r>
                      <a:r>
                        <a:rPr lang="en-US" altLang="ja-JP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5,418</a:t>
                      </a:r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万円</a:t>
                      </a:r>
                      <a:endParaRPr lang="en-US" altLang="ja-JP" sz="1200" b="1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オリコ</a:t>
                      </a:r>
                      <a:endParaRPr lang="en-US" altLang="ja-JP" sz="1400" b="1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algn="l" fontAlgn="b"/>
                      <a:r>
                        <a:rPr lang="ja-JP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法人カード</a:t>
                      </a:r>
                      <a:endParaRPr lang="ja-JP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</a:t>
                      </a:r>
                      <a:r>
                        <a:rPr lang="en-US" altLang="ja-JP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   </a:t>
                      </a:r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　</a:t>
                      </a:r>
                      <a:r>
                        <a:rPr lang="en-US" altLang="ja-JP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8.1%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         </a:t>
                      </a:r>
                    </a:p>
                    <a:p>
                      <a:pPr algn="r" fontAlgn="b"/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  <a:r>
                        <a:rPr lang="en-US" altLang="ja-JP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</a:t>
                      </a:r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億</a:t>
                      </a:r>
                      <a:r>
                        <a:rPr lang="en-US" altLang="ja-JP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7,446</a:t>
                      </a:r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万円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ダイナース　</a:t>
                      </a:r>
                      <a:endParaRPr lang="en-US" altLang="ja-JP" sz="1400" b="1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algn="l" fontAlgn="b"/>
                      <a:r>
                        <a:rPr lang="ja-JP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クラブ・地区・</a:t>
                      </a:r>
                      <a:endParaRPr lang="en-US" altLang="ja-JP" sz="1400" b="1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algn="l" fontAlgn="b"/>
                      <a:r>
                        <a:rPr lang="ja-JP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委員会カード</a:t>
                      </a:r>
                      <a:endParaRPr lang="ja-JP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35.4%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  7</a:t>
                      </a:r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億</a:t>
                      </a:r>
                      <a:r>
                        <a:rPr lang="en-US" altLang="ja-JP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6,232</a:t>
                      </a:r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万円</a:t>
                      </a:r>
                      <a:endParaRPr lang="en-US" altLang="ja-JP" sz="1200" b="1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72000" marT="72000" marB="72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ja-JP" altLang="en-US" sz="1600" b="0" i="0" u="none" strike="noStrike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ダイナース　</a:t>
                      </a:r>
                      <a:endParaRPr lang="en-US" altLang="ja-JP" sz="1400" b="1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algn="l" fontAlgn="b"/>
                      <a:r>
                        <a:rPr lang="ja-JP" alt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個人カード</a:t>
                      </a:r>
                      <a:endParaRPr lang="ja-JP" alt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12.1%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         </a:t>
                      </a:r>
                    </a:p>
                    <a:p>
                      <a:pPr algn="r" fontAlgn="b"/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　</a:t>
                      </a:r>
                      <a:r>
                        <a:rPr lang="en-US" altLang="ja-JP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2</a:t>
                      </a:r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億</a:t>
                      </a:r>
                      <a:r>
                        <a:rPr lang="en-US" altLang="ja-JP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6,015</a:t>
                      </a:r>
                      <a:r>
                        <a:rPr lang="ja-JP" alt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万円</a:t>
                      </a:r>
                      <a:r>
                        <a:rPr lang="en-US" sz="1200" b="1" u="none" strike="noStrike" dirty="0">
                          <a:solidFill>
                            <a:schemeClr val="bg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 </a:t>
                      </a: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28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0725" y="1547813"/>
            <a:ext cx="3778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BF734D66-6785-4EC4-8673-F82038546A60}" type="slidenum">
              <a:rPr lang="ja-JP" altLang="ja-JP">
                <a:solidFill>
                  <a:srgbClr val="7C8894"/>
                </a:solidFill>
                <a:latin typeface="Meiryo UI" pitchFamily="50" charset="-128"/>
                <a:ea typeface="Meiryo UI" pitchFamily="50" charset="-128"/>
              </a:rPr>
              <a:pPr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ja-JP" altLang="ja-JP">
              <a:solidFill>
                <a:srgbClr val="7C8894"/>
              </a:solidFill>
              <a:latin typeface="Meiryo UI" pitchFamily="50" charset="-128"/>
              <a:ea typeface="Meiryo UI" pitchFamily="50" charset="-128"/>
            </a:endParaRPr>
          </a:p>
        </p:txBody>
      </p:sp>
      <p:pic>
        <p:nvPicPr>
          <p:cNvPr id="3379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113" y="817563"/>
            <a:ext cx="7337425" cy="390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406400" y="222250"/>
            <a:ext cx="6778625" cy="40005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b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ontserrat"/>
              <a:buNone/>
              <a:defRPr sz="30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fontAlgn="auto">
              <a:defRPr/>
            </a:pPr>
            <a:r>
              <a:rPr kumimoji="0" lang="ja-JP" altLang="en-US" sz="3600" kern="0">
                <a:solidFill>
                  <a:schemeClr val="accent2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Arial Narrow" panose="020B0604020202020204" pitchFamily="34" charset="0"/>
              </a:rPr>
              <a:t>ポリオ根絶への活動資金額の推移 </a:t>
            </a:r>
            <a:endParaRPr kumimoji="0" lang="en-US" altLang="en-US" sz="3600" kern="0" dirty="0">
              <a:solidFill>
                <a:schemeClr val="accent2"/>
              </a:solidFill>
              <a:latin typeface="Meiryo UI" panose="020B0604030504040204" pitchFamily="34" charset="-128"/>
              <a:ea typeface="Meiryo UI" panose="020B0604030504040204" pitchFamily="34" charset="-128"/>
              <a:cs typeface="Arial Narrow" panose="020B0604020202020204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502400" y="622300"/>
            <a:ext cx="1465263" cy="614363"/>
          </a:xfrm>
          <a:prstGeom prst="wedgeEllipseCallout">
            <a:avLst>
              <a:gd name="adj1" fmla="val -5030"/>
              <a:gd name="adj2" fmla="val 136835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kumimoji="0" lang="ja-JP" altLang="en-US" sz="1600" b="1">
                <a:solidFill>
                  <a:srgbClr val="FF000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コロナ禍</a:t>
            </a:r>
            <a:endParaRPr kumimoji="0" lang="en-US" sz="1600" b="1" dirty="0">
              <a:solidFill>
                <a:srgbClr val="FF0000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33798" name="TextBox 12"/>
          <p:cNvSpPr txBox="1">
            <a:spLocks noChangeArrowheads="1"/>
          </p:cNvSpPr>
          <p:nvPr/>
        </p:nvSpPr>
        <p:spPr bwMode="auto">
          <a:xfrm>
            <a:off x="6892925" y="2795588"/>
            <a:ext cx="933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ja-JP" b="1" dirty="0">
                <a:solidFill>
                  <a:srgbClr val="FF0000"/>
                </a:solidFill>
              </a:rPr>
              <a:t>108</a:t>
            </a:r>
            <a:r>
              <a:rPr kumimoji="0" lang="en-US" altLang="ja-JP" sz="16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%</a:t>
            </a:r>
          </a:p>
          <a:p>
            <a:pPr eaLnBrk="0" hangingPunct="0"/>
            <a:r>
              <a:rPr kumimoji="0" lang="en-US" altLang="ja-JP" sz="1600" b="1" dirty="0">
                <a:solidFill>
                  <a:srgbClr val="FF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UP</a:t>
            </a:r>
            <a:endParaRPr kumimoji="0" lang="en-US" altLang="ja-JP" b="1" dirty="0">
              <a:solidFill>
                <a:srgbClr val="FF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33799" name="グループ化 6"/>
          <p:cNvGrpSpPr>
            <a:grpSpLocks/>
          </p:cNvGrpSpPr>
          <p:nvPr/>
        </p:nvGrpSpPr>
        <p:grpSpPr bwMode="auto">
          <a:xfrm>
            <a:off x="6808788" y="2160588"/>
            <a:ext cx="1022350" cy="625475"/>
            <a:chOff x="6744014" y="1630541"/>
            <a:chExt cx="1021784" cy="625282"/>
          </a:xfrm>
        </p:grpSpPr>
        <p:sp>
          <p:nvSpPr>
            <p:cNvPr id="8" name="Triangle 5"/>
            <p:cNvSpPr/>
            <p:nvPr/>
          </p:nvSpPr>
          <p:spPr>
            <a:xfrm rot="2311351">
              <a:off x="7218413" y="1630541"/>
              <a:ext cx="547385" cy="309466"/>
            </a:xfrm>
            <a:prstGeom prst="triangle">
              <a:avLst>
                <a:gd name="adj" fmla="val 4548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kumimoji="0"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Triangle 14"/>
            <p:cNvSpPr/>
            <p:nvPr/>
          </p:nvSpPr>
          <p:spPr>
            <a:xfrm rot="13929854">
              <a:off x="6982764" y="1717128"/>
              <a:ext cx="299945" cy="777444"/>
            </a:xfrm>
            <a:custGeom>
              <a:avLst/>
              <a:gdLst>
                <a:gd name="connsiteX0" fmla="*/ 0 w 359511"/>
                <a:gd name="connsiteY0" fmla="*/ 1138961 h 1138961"/>
                <a:gd name="connsiteX1" fmla="*/ 179756 w 359511"/>
                <a:gd name="connsiteY1" fmla="*/ 0 h 1138961"/>
                <a:gd name="connsiteX2" fmla="*/ 359511 w 359511"/>
                <a:gd name="connsiteY2" fmla="*/ 1138961 h 1138961"/>
                <a:gd name="connsiteX3" fmla="*/ 0 w 359511"/>
                <a:gd name="connsiteY3" fmla="*/ 1138961 h 1138961"/>
                <a:gd name="connsiteX0" fmla="*/ 0 w 348550"/>
                <a:gd name="connsiteY0" fmla="*/ 1138961 h 1154301"/>
                <a:gd name="connsiteX1" fmla="*/ 179756 w 348550"/>
                <a:gd name="connsiteY1" fmla="*/ 0 h 1154301"/>
                <a:gd name="connsiteX2" fmla="*/ 348550 w 348550"/>
                <a:gd name="connsiteY2" fmla="*/ 1154301 h 1154301"/>
                <a:gd name="connsiteX3" fmla="*/ 0 w 348550"/>
                <a:gd name="connsiteY3" fmla="*/ 1138961 h 1154301"/>
                <a:gd name="connsiteX0" fmla="*/ 0 w 348550"/>
                <a:gd name="connsiteY0" fmla="*/ 1138961 h 1154301"/>
                <a:gd name="connsiteX1" fmla="*/ 179756 w 348550"/>
                <a:gd name="connsiteY1" fmla="*/ 0 h 1154301"/>
                <a:gd name="connsiteX2" fmla="*/ 348550 w 348550"/>
                <a:gd name="connsiteY2" fmla="*/ 1154301 h 1154301"/>
                <a:gd name="connsiteX3" fmla="*/ 0 w 348550"/>
                <a:gd name="connsiteY3" fmla="*/ 1138961 h 1154301"/>
                <a:gd name="connsiteX0" fmla="*/ 1079 w 349629"/>
                <a:gd name="connsiteY0" fmla="*/ 1138961 h 1154301"/>
                <a:gd name="connsiteX1" fmla="*/ 180835 w 349629"/>
                <a:gd name="connsiteY1" fmla="*/ 0 h 1154301"/>
                <a:gd name="connsiteX2" fmla="*/ 349629 w 349629"/>
                <a:gd name="connsiteY2" fmla="*/ 1154301 h 1154301"/>
                <a:gd name="connsiteX3" fmla="*/ 1079 w 349629"/>
                <a:gd name="connsiteY3" fmla="*/ 1138961 h 1154301"/>
                <a:gd name="connsiteX0" fmla="*/ 24732 w 373282"/>
                <a:gd name="connsiteY0" fmla="*/ 1138961 h 1154301"/>
                <a:gd name="connsiteX1" fmla="*/ 204488 w 373282"/>
                <a:gd name="connsiteY1" fmla="*/ 0 h 1154301"/>
                <a:gd name="connsiteX2" fmla="*/ 373282 w 373282"/>
                <a:gd name="connsiteY2" fmla="*/ 1154301 h 1154301"/>
                <a:gd name="connsiteX3" fmla="*/ 24732 w 373282"/>
                <a:gd name="connsiteY3" fmla="*/ 1138961 h 1154301"/>
                <a:gd name="connsiteX0" fmla="*/ 24732 w 373282"/>
                <a:gd name="connsiteY0" fmla="*/ 1138961 h 1154301"/>
                <a:gd name="connsiteX1" fmla="*/ 204488 w 373282"/>
                <a:gd name="connsiteY1" fmla="*/ 0 h 1154301"/>
                <a:gd name="connsiteX2" fmla="*/ 373282 w 373282"/>
                <a:gd name="connsiteY2" fmla="*/ 1154301 h 1154301"/>
                <a:gd name="connsiteX3" fmla="*/ 24732 w 373282"/>
                <a:gd name="connsiteY3" fmla="*/ 1138961 h 1154301"/>
                <a:gd name="connsiteX0" fmla="*/ 29824 w 378374"/>
                <a:gd name="connsiteY0" fmla="*/ 1138961 h 1154301"/>
                <a:gd name="connsiteX1" fmla="*/ 209580 w 378374"/>
                <a:gd name="connsiteY1" fmla="*/ 0 h 1154301"/>
                <a:gd name="connsiteX2" fmla="*/ 378374 w 378374"/>
                <a:gd name="connsiteY2" fmla="*/ 1154301 h 1154301"/>
                <a:gd name="connsiteX3" fmla="*/ 29824 w 378374"/>
                <a:gd name="connsiteY3" fmla="*/ 1138961 h 1154301"/>
                <a:gd name="connsiteX0" fmla="*/ 29825 w 378375"/>
                <a:gd name="connsiteY0" fmla="*/ 1138961 h 1154301"/>
                <a:gd name="connsiteX1" fmla="*/ 209581 w 378375"/>
                <a:gd name="connsiteY1" fmla="*/ 0 h 1154301"/>
                <a:gd name="connsiteX2" fmla="*/ 378375 w 378375"/>
                <a:gd name="connsiteY2" fmla="*/ 1154301 h 1154301"/>
                <a:gd name="connsiteX3" fmla="*/ 29825 w 378375"/>
                <a:gd name="connsiteY3" fmla="*/ 1138961 h 1154301"/>
                <a:gd name="connsiteX0" fmla="*/ 29825 w 378375"/>
                <a:gd name="connsiteY0" fmla="*/ 1138961 h 1154301"/>
                <a:gd name="connsiteX1" fmla="*/ 209581 w 378375"/>
                <a:gd name="connsiteY1" fmla="*/ 0 h 1154301"/>
                <a:gd name="connsiteX2" fmla="*/ 378375 w 378375"/>
                <a:gd name="connsiteY2" fmla="*/ 1154301 h 1154301"/>
                <a:gd name="connsiteX3" fmla="*/ 29825 w 378375"/>
                <a:gd name="connsiteY3" fmla="*/ 1138961 h 1154301"/>
                <a:gd name="connsiteX0" fmla="*/ 30552 w 379102"/>
                <a:gd name="connsiteY0" fmla="*/ 1138961 h 1154301"/>
                <a:gd name="connsiteX1" fmla="*/ 210308 w 379102"/>
                <a:gd name="connsiteY1" fmla="*/ 0 h 1154301"/>
                <a:gd name="connsiteX2" fmla="*/ 379102 w 379102"/>
                <a:gd name="connsiteY2" fmla="*/ 1154301 h 1154301"/>
                <a:gd name="connsiteX3" fmla="*/ 30552 w 379102"/>
                <a:gd name="connsiteY3" fmla="*/ 1138961 h 1154301"/>
                <a:gd name="connsiteX0" fmla="*/ 30552 w 336371"/>
                <a:gd name="connsiteY0" fmla="*/ 1138961 h 1138961"/>
                <a:gd name="connsiteX1" fmla="*/ 210308 w 336371"/>
                <a:gd name="connsiteY1" fmla="*/ 0 h 1138961"/>
                <a:gd name="connsiteX2" fmla="*/ 336370 w 336371"/>
                <a:gd name="connsiteY2" fmla="*/ 1116964 h 1138961"/>
                <a:gd name="connsiteX3" fmla="*/ 30552 w 336371"/>
                <a:gd name="connsiteY3" fmla="*/ 1138961 h 1138961"/>
                <a:gd name="connsiteX0" fmla="*/ 30552 w 336370"/>
                <a:gd name="connsiteY0" fmla="*/ 1138961 h 1138961"/>
                <a:gd name="connsiteX1" fmla="*/ 210308 w 336370"/>
                <a:gd name="connsiteY1" fmla="*/ 0 h 1138961"/>
                <a:gd name="connsiteX2" fmla="*/ 336370 w 336370"/>
                <a:gd name="connsiteY2" fmla="*/ 1116964 h 1138961"/>
                <a:gd name="connsiteX3" fmla="*/ 30552 w 336370"/>
                <a:gd name="connsiteY3" fmla="*/ 1138961 h 1138961"/>
                <a:gd name="connsiteX0" fmla="*/ 30552 w 336370"/>
                <a:gd name="connsiteY0" fmla="*/ 1138961 h 1138961"/>
                <a:gd name="connsiteX1" fmla="*/ 210308 w 336370"/>
                <a:gd name="connsiteY1" fmla="*/ 0 h 1138961"/>
                <a:gd name="connsiteX2" fmla="*/ 336370 w 336370"/>
                <a:gd name="connsiteY2" fmla="*/ 1116964 h 1138961"/>
                <a:gd name="connsiteX3" fmla="*/ 30552 w 336370"/>
                <a:gd name="connsiteY3" fmla="*/ 1138961 h 1138961"/>
                <a:gd name="connsiteX0" fmla="*/ 28632 w 350951"/>
                <a:gd name="connsiteY0" fmla="*/ 1200967 h 1200968"/>
                <a:gd name="connsiteX1" fmla="*/ 224889 w 350951"/>
                <a:gd name="connsiteY1" fmla="*/ 0 h 1200968"/>
                <a:gd name="connsiteX2" fmla="*/ 350951 w 350951"/>
                <a:gd name="connsiteY2" fmla="*/ 1116964 h 1200968"/>
                <a:gd name="connsiteX3" fmla="*/ 28632 w 350951"/>
                <a:gd name="connsiteY3" fmla="*/ 1200967 h 120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951" h="1200968">
                  <a:moveTo>
                    <a:pt x="28632" y="1200967"/>
                  </a:moveTo>
                  <a:cubicBezTo>
                    <a:pt x="-68674" y="611308"/>
                    <a:pt x="103458" y="267395"/>
                    <a:pt x="224889" y="0"/>
                  </a:cubicBezTo>
                  <a:cubicBezTo>
                    <a:pt x="191747" y="230675"/>
                    <a:pt x="46981" y="619177"/>
                    <a:pt x="350951" y="1116964"/>
                  </a:cubicBezTo>
                  <a:lnTo>
                    <a:pt x="28632" y="120096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kumimoji="0" lang="en-US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TextBox 5"/>
          <p:cNvSpPr txBox="1"/>
          <p:nvPr/>
        </p:nvSpPr>
        <p:spPr>
          <a:xfrm>
            <a:off x="1803400" y="1504950"/>
            <a:ext cx="911225" cy="254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1,058</a:t>
            </a:r>
            <a:r>
              <a:rPr kumimoji="0" lang="en-US" sz="105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万円</a:t>
            </a:r>
            <a:r>
              <a:rPr kumimoji="0"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2994025" y="1220788"/>
            <a:ext cx="892175" cy="254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1,164</a:t>
            </a:r>
            <a:r>
              <a:rPr kumimoji="0" lang="en-US" sz="105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万円</a:t>
            </a:r>
            <a:r>
              <a:rPr kumimoji="0"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</p:txBody>
      </p:sp>
      <p:sp>
        <p:nvSpPr>
          <p:cNvPr id="12" name="TextBox 7"/>
          <p:cNvSpPr txBox="1"/>
          <p:nvPr/>
        </p:nvSpPr>
        <p:spPr>
          <a:xfrm>
            <a:off x="4135438" y="1250950"/>
            <a:ext cx="909637" cy="254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1,183</a:t>
            </a:r>
            <a:r>
              <a:rPr kumimoji="0" lang="en-US" sz="105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万円</a:t>
            </a:r>
            <a:r>
              <a:rPr kumimoji="0"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5257800" y="1296988"/>
            <a:ext cx="911225" cy="254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1,134</a:t>
            </a:r>
            <a:r>
              <a:rPr kumimoji="0" lang="en-US" sz="105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万円</a:t>
            </a:r>
            <a:r>
              <a:rPr kumimoji="0"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</p:txBody>
      </p:sp>
      <p:sp>
        <p:nvSpPr>
          <p:cNvPr id="14" name="TextBox 9"/>
          <p:cNvSpPr txBox="1"/>
          <p:nvPr/>
        </p:nvSpPr>
        <p:spPr>
          <a:xfrm>
            <a:off x="6411913" y="1814513"/>
            <a:ext cx="773112" cy="254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sz="1050" b="1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949</a:t>
            </a:r>
            <a:r>
              <a:rPr kumimoji="0" lang="en-US" sz="1050" b="1" dirty="0" err="1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万円</a:t>
            </a:r>
            <a:r>
              <a:rPr kumimoji="0" lang="en-US" sz="1050" b="1" dirty="0">
                <a:solidFill>
                  <a:srgbClr val="002060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</p:txBody>
      </p:sp>
      <p:sp>
        <p:nvSpPr>
          <p:cNvPr id="15" name="TextBox 10"/>
          <p:cNvSpPr txBox="1"/>
          <p:nvPr/>
        </p:nvSpPr>
        <p:spPr>
          <a:xfrm>
            <a:off x="7470775" y="1625600"/>
            <a:ext cx="911225" cy="25400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defRPr/>
            </a:pPr>
            <a:r>
              <a:rPr kumimoji="0" lang="en-US" sz="1050" b="1" dirty="0">
                <a:latin typeface="Meiryo UI" panose="020B0604030504040204" pitchFamily="34" charset="-128"/>
                <a:ea typeface="Meiryo UI" panose="020B0604030504040204" pitchFamily="34" charset="-128"/>
              </a:rPr>
              <a:t>1,021万円 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321" y="166496"/>
            <a:ext cx="56241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5" dirty="0"/>
              <a:t>各種カードの用途に応じた利用例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2649601" y="1166875"/>
            <a:ext cx="4000500" cy="3681729"/>
            <a:chOff x="2649601" y="1166875"/>
            <a:chExt cx="4000500" cy="3681729"/>
          </a:xfrm>
        </p:grpSpPr>
        <p:sp>
          <p:nvSpPr>
            <p:cNvPr id="4" name="object 4"/>
            <p:cNvSpPr/>
            <p:nvPr/>
          </p:nvSpPr>
          <p:spPr>
            <a:xfrm>
              <a:off x="2662301" y="1179575"/>
              <a:ext cx="3975100" cy="3656329"/>
            </a:xfrm>
            <a:custGeom>
              <a:avLst/>
              <a:gdLst/>
              <a:ahLst/>
              <a:cxnLst/>
              <a:rect l="l" t="t" r="r" b="b"/>
              <a:pathLst>
                <a:path w="3975100" h="3656329">
                  <a:moveTo>
                    <a:pt x="1656207" y="3649599"/>
                  </a:moveTo>
                  <a:lnTo>
                    <a:pt x="662432" y="3649599"/>
                  </a:lnTo>
                  <a:lnTo>
                    <a:pt x="950340" y="3656228"/>
                  </a:lnTo>
                  <a:lnTo>
                    <a:pt x="1656207" y="3649599"/>
                  </a:lnTo>
                  <a:close/>
                </a:path>
                <a:path w="3975100" h="3656329">
                  <a:moveTo>
                    <a:pt x="3366770" y="0"/>
                  </a:moveTo>
                  <a:lnTo>
                    <a:pt x="608202" y="0"/>
                  </a:lnTo>
                  <a:lnTo>
                    <a:pt x="560670" y="1829"/>
                  </a:lnTo>
                  <a:lnTo>
                    <a:pt x="514138" y="7228"/>
                  </a:lnTo>
                  <a:lnTo>
                    <a:pt x="468743" y="16062"/>
                  </a:lnTo>
                  <a:lnTo>
                    <a:pt x="424618" y="28194"/>
                  </a:lnTo>
                  <a:lnTo>
                    <a:pt x="381901" y="43491"/>
                  </a:lnTo>
                  <a:lnTo>
                    <a:pt x="340724" y="61816"/>
                  </a:lnTo>
                  <a:lnTo>
                    <a:pt x="301225" y="83034"/>
                  </a:lnTo>
                  <a:lnTo>
                    <a:pt x="263537" y="107011"/>
                  </a:lnTo>
                  <a:lnTo>
                    <a:pt x="227797" y="133611"/>
                  </a:lnTo>
                  <a:lnTo>
                    <a:pt x="194139" y="162698"/>
                  </a:lnTo>
                  <a:lnTo>
                    <a:pt x="162698" y="194139"/>
                  </a:lnTo>
                  <a:lnTo>
                    <a:pt x="133611" y="227797"/>
                  </a:lnTo>
                  <a:lnTo>
                    <a:pt x="107011" y="263537"/>
                  </a:lnTo>
                  <a:lnTo>
                    <a:pt x="83034" y="301225"/>
                  </a:lnTo>
                  <a:lnTo>
                    <a:pt x="61816" y="340724"/>
                  </a:lnTo>
                  <a:lnTo>
                    <a:pt x="43491" y="381901"/>
                  </a:lnTo>
                  <a:lnTo>
                    <a:pt x="28194" y="424618"/>
                  </a:lnTo>
                  <a:lnTo>
                    <a:pt x="16062" y="468743"/>
                  </a:lnTo>
                  <a:lnTo>
                    <a:pt x="7228" y="514138"/>
                  </a:lnTo>
                  <a:lnTo>
                    <a:pt x="1829" y="560670"/>
                  </a:lnTo>
                  <a:lnTo>
                    <a:pt x="0" y="608202"/>
                  </a:lnTo>
                  <a:lnTo>
                    <a:pt x="0" y="3041319"/>
                  </a:lnTo>
                  <a:lnTo>
                    <a:pt x="1829" y="3088845"/>
                  </a:lnTo>
                  <a:lnTo>
                    <a:pt x="7228" y="3135382"/>
                  </a:lnTo>
                  <a:lnTo>
                    <a:pt x="16062" y="3180783"/>
                  </a:lnTo>
                  <a:lnTo>
                    <a:pt x="28194" y="3224913"/>
                  </a:lnTo>
                  <a:lnTo>
                    <a:pt x="43491" y="3267637"/>
                  </a:lnTo>
                  <a:lnTo>
                    <a:pt x="61816" y="3308819"/>
                  </a:lnTo>
                  <a:lnTo>
                    <a:pt x="83034" y="3348324"/>
                  </a:lnTo>
                  <a:lnTo>
                    <a:pt x="107011" y="3386018"/>
                  </a:lnTo>
                  <a:lnTo>
                    <a:pt x="133611" y="3421763"/>
                  </a:lnTo>
                  <a:lnTo>
                    <a:pt x="162698" y="3455427"/>
                  </a:lnTo>
                  <a:lnTo>
                    <a:pt x="194139" y="3486872"/>
                  </a:lnTo>
                  <a:lnTo>
                    <a:pt x="227797" y="3515964"/>
                  </a:lnTo>
                  <a:lnTo>
                    <a:pt x="263537" y="3542569"/>
                  </a:lnTo>
                  <a:lnTo>
                    <a:pt x="301225" y="3566549"/>
                  </a:lnTo>
                  <a:lnTo>
                    <a:pt x="340724" y="3587771"/>
                  </a:lnTo>
                  <a:lnTo>
                    <a:pt x="381901" y="3606100"/>
                  </a:lnTo>
                  <a:lnTo>
                    <a:pt x="424618" y="3621399"/>
                  </a:lnTo>
                  <a:lnTo>
                    <a:pt x="468743" y="3633533"/>
                  </a:lnTo>
                  <a:lnTo>
                    <a:pt x="514138" y="3642368"/>
                  </a:lnTo>
                  <a:lnTo>
                    <a:pt x="560670" y="3647768"/>
                  </a:lnTo>
                  <a:lnTo>
                    <a:pt x="608202" y="3649599"/>
                  </a:lnTo>
                  <a:lnTo>
                    <a:pt x="3366770" y="3649599"/>
                  </a:lnTo>
                  <a:lnTo>
                    <a:pt x="3414303" y="3647768"/>
                  </a:lnTo>
                  <a:lnTo>
                    <a:pt x="3460837" y="3642368"/>
                  </a:lnTo>
                  <a:lnTo>
                    <a:pt x="3506236" y="3633533"/>
                  </a:lnTo>
                  <a:lnTo>
                    <a:pt x="3550366" y="3621399"/>
                  </a:lnTo>
                  <a:lnTo>
                    <a:pt x="3593090" y="3606100"/>
                  </a:lnTo>
                  <a:lnTo>
                    <a:pt x="3634273" y="3587771"/>
                  </a:lnTo>
                  <a:lnTo>
                    <a:pt x="3673780" y="3566549"/>
                  </a:lnTo>
                  <a:lnTo>
                    <a:pt x="3711476" y="3542569"/>
                  </a:lnTo>
                  <a:lnTo>
                    <a:pt x="3747225" y="3515964"/>
                  </a:lnTo>
                  <a:lnTo>
                    <a:pt x="3780892" y="3486872"/>
                  </a:lnTo>
                  <a:lnTo>
                    <a:pt x="3812342" y="3455427"/>
                  </a:lnTo>
                  <a:lnTo>
                    <a:pt x="3841438" y="3421763"/>
                  </a:lnTo>
                  <a:lnTo>
                    <a:pt x="3868047" y="3386018"/>
                  </a:lnTo>
                  <a:lnTo>
                    <a:pt x="3892032" y="3348324"/>
                  </a:lnTo>
                  <a:lnTo>
                    <a:pt x="3913258" y="3308819"/>
                  </a:lnTo>
                  <a:lnTo>
                    <a:pt x="3931590" y="3267637"/>
                  </a:lnTo>
                  <a:lnTo>
                    <a:pt x="3946893" y="3224913"/>
                  </a:lnTo>
                  <a:lnTo>
                    <a:pt x="3959030" y="3180783"/>
                  </a:lnTo>
                  <a:lnTo>
                    <a:pt x="3967867" y="3135382"/>
                  </a:lnTo>
                  <a:lnTo>
                    <a:pt x="3973269" y="3088845"/>
                  </a:lnTo>
                  <a:lnTo>
                    <a:pt x="3975099" y="3041319"/>
                  </a:lnTo>
                  <a:lnTo>
                    <a:pt x="3975100" y="608202"/>
                  </a:lnTo>
                  <a:lnTo>
                    <a:pt x="3973269" y="560670"/>
                  </a:lnTo>
                  <a:lnTo>
                    <a:pt x="3967867" y="514138"/>
                  </a:lnTo>
                  <a:lnTo>
                    <a:pt x="3959030" y="468743"/>
                  </a:lnTo>
                  <a:lnTo>
                    <a:pt x="3946893" y="424618"/>
                  </a:lnTo>
                  <a:lnTo>
                    <a:pt x="3931590" y="381901"/>
                  </a:lnTo>
                  <a:lnTo>
                    <a:pt x="3913258" y="340724"/>
                  </a:lnTo>
                  <a:lnTo>
                    <a:pt x="3892032" y="301225"/>
                  </a:lnTo>
                  <a:lnTo>
                    <a:pt x="3868047" y="263537"/>
                  </a:lnTo>
                  <a:lnTo>
                    <a:pt x="3841438" y="227797"/>
                  </a:lnTo>
                  <a:lnTo>
                    <a:pt x="3812342" y="194139"/>
                  </a:lnTo>
                  <a:lnTo>
                    <a:pt x="3780892" y="162698"/>
                  </a:lnTo>
                  <a:lnTo>
                    <a:pt x="3747225" y="133611"/>
                  </a:lnTo>
                  <a:lnTo>
                    <a:pt x="3711476" y="107011"/>
                  </a:lnTo>
                  <a:lnTo>
                    <a:pt x="3673780" y="83034"/>
                  </a:lnTo>
                  <a:lnTo>
                    <a:pt x="3634273" y="61816"/>
                  </a:lnTo>
                  <a:lnTo>
                    <a:pt x="3593090" y="43491"/>
                  </a:lnTo>
                  <a:lnTo>
                    <a:pt x="3550366" y="28194"/>
                  </a:lnTo>
                  <a:lnTo>
                    <a:pt x="3506236" y="16062"/>
                  </a:lnTo>
                  <a:lnTo>
                    <a:pt x="3460837" y="7228"/>
                  </a:lnTo>
                  <a:lnTo>
                    <a:pt x="3414303" y="1829"/>
                  </a:lnTo>
                  <a:lnTo>
                    <a:pt x="3366770" y="0"/>
                  </a:lnTo>
                  <a:close/>
                </a:path>
              </a:pathLst>
            </a:custGeom>
            <a:solidFill>
              <a:srgbClr val="FFF1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62301" y="1179575"/>
              <a:ext cx="3975100" cy="3656329"/>
            </a:xfrm>
            <a:custGeom>
              <a:avLst/>
              <a:gdLst/>
              <a:ahLst/>
              <a:cxnLst/>
              <a:rect l="l" t="t" r="r" b="b"/>
              <a:pathLst>
                <a:path w="3975100" h="3656329">
                  <a:moveTo>
                    <a:pt x="0" y="608202"/>
                  </a:moveTo>
                  <a:lnTo>
                    <a:pt x="1829" y="560670"/>
                  </a:lnTo>
                  <a:lnTo>
                    <a:pt x="7228" y="514138"/>
                  </a:lnTo>
                  <a:lnTo>
                    <a:pt x="16062" y="468743"/>
                  </a:lnTo>
                  <a:lnTo>
                    <a:pt x="28194" y="424618"/>
                  </a:lnTo>
                  <a:lnTo>
                    <a:pt x="43491" y="381901"/>
                  </a:lnTo>
                  <a:lnTo>
                    <a:pt x="61816" y="340724"/>
                  </a:lnTo>
                  <a:lnTo>
                    <a:pt x="83034" y="301225"/>
                  </a:lnTo>
                  <a:lnTo>
                    <a:pt x="107011" y="263537"/>
                  </a:lnTo>
                  <a:lnTo>
                    <a:pt x="133611" y="227797"/>
                  </a:lnTo>
                  <a:lnTo>
                    <a:pt x="162698" y="194139"/>
                  </a:lnTo>
                  <a:lnTo>
                    <a:pt x="194139" y="162698"/>
                  </a:lnTo>
                  <a:lnTo>
                    <a:pt x="227797" y="133611"/>
                  </a:lnTo>
                  <a:lnTo>
                    <a:pt x="263537" y="107011"/>
                  </a:lnTo>
                  <a:lnTo>
                    <a:pt x="301225" y="83034"/>
                  </a:lnTo>
                  <a:lnTo>
                    <a:pt x="340724" y="61816"/>
                  </a:lnTo>
                  <a:lnTo>
                    <a:pt x="381901" y="43491"/>
                  </a:lnTo>
                  <a:lnTo>
                    <a:pt x="424618" y="28194"/>
                  </a:lnTo>
                  <a:lnTo>
                    <a:pt x="468743" y="16062"/>
                  </a:lnTo>
                  <a:lnTo>
                    <a:pt x="514138" y="7228"/>
                  </a:lnTo>
                  <a:lnTo>
                    <a:pt x="560670" y="1829"/>
                  </a:lnTo>
                  <a:lnTo>
                    <a:pt x="608202" y="0"/>
                  </a:lnTo>
                  <a:lnTo>
                    <a:pt x="662432" y="0"/>
                  </a:lnTo>
                  <a:lnTo>
                    <a:pt x="1656207" y="0"/>
                  </a:lnTo>
                  <a:lnTo>
                    <a:pt x="3366770" y="0"/>
                  </a:lnTo>
                  <a:lnTo>
                    <a:pt x="3414303" y="1829"/>
                  </a:lnTo>
                  <a:lnTo>
                    <a:pt x="3460837" y="7228"/>
                  </a:lnTo>
                  <a:lnTo>
                    <a:pt x="3506236" y="16062"/>
                  </a:lnTo>
                  <a:lnTo>
                    <a:pt x="3550366" y="28194"/>
                  </a:lnTo>
                  <a:lnTo>
                    <a:pt x="3593090" y="43491"/>
                  </a:lnTo>
                  <a:lnTo>
                    <a:pt x="3634273" y="61816"/>
                  </a:lnTo>
                  <a:lnTo>
                    <a:pt x="3673780" y="83034"/>
                  </a:lnTo>
                  <a:lnTo>
                    <a:pt x="3711476" y="107011"/>
                  </a:lnTo>
                  <a:lnTo>
                    <a:pt x="3747225" y="133611"/>
                  </a:lnTo>
                  <a:lnTo>
                    <a:pt x="3780892" y="162698"/>
                  </a:lnTo>
                  <a:lnTo>
                    <a:pt x="3812342" y="194139"/>
                  </a:lnTo>
                  <a:lnTo>
                    <a:pt x="3841438" y="227797"/>
                  </a:lnTo>
                  <a:lnTo>
                    <a:pt x="3868047" y="263537"/>
                  </a:lnTo>
                  <a:lnTo>
                    <a:pt x="3892032" y="301225"/>
                  </a:lnTo>
                  <a:lnTo>
                    <a:pt x="3913258" y="340724"/>
                  </a:lnTo>
                  <a:lnTo>
                    <a:pt x="3931590" y="381901"/>
                  </a:lnTo>
                  <a:lnTo>
                    <a:pt x="3946893" y="424618"/>
                  </a:lnTo>
                  <a:lnTo>
                    <a:pt x="3959030" y="468743"/>
                  </a:lnTo>
                  <a:lnTo>
                    <a:pt x="3967867" y="514138"/>
                  </a:lnTo>
                  <a:lnTo>
                    <a:pt x="3973269" y="560670"/>
                  </a:lnTo>
                  <a:lnTo>
                    <a:pt x="3975100" y="608202"/>
                  </a:lnTo>
                  <a:lnTo>
                    <a:pt x="3975100" y="2128901"/>
                  </a:lnTo>
                  <a:lnTo>
                    <a:pt x="3975100" y="3041319"/>
                  </a:lnTo>
                  <a:lnTo>
                    <a:pt x="3973269" y="3088845"/>
                  </a:lnTo>
                  <a:lnTo>
                    <a:pt x="3967867" y="3135382"/>
                  </a:lnTo>
                  <a:lnTo>
                    <a:pt x="3959030" y="3180783"/>
                  </a:lnTo>
                  <a:lnTo>
                    <a:pt x="3946893" y="3224913"/>
                  </a:lnTo>
                  <a:lnTo>
                    <a:pt x="3931590" y="3267637"/>
                  </a:lnTo>
                  <a:lnTo>
                    <a:pt x="3913258" y="3308819"/>
                  </a:lnTo>
                  <a:lnTo>
                    <a:pt x="3892032" y="3348324"/>
                  </a:lnTo>
                  <a:lnTo>
                    <a:pt x="3868047" y="3386018"/>
                  </a:lnTo>
                  <a:lnTo>
                    <a:pt x="3841438" y="3421763"/>
                  </a:lnTo>
                  <a:lnTo>
                    <a:pt x="3812342" y="3455427"/>
                  </a:lnTo>
                  <a:lnTo>
                    <a:pt x="3780892" y="3486872"/>
                  </a:lnTo>
                  <a:lnTo>
                    <a:pt x="3747225" y="3515964"/>
                  </a:lnTo>
                  <a:lnTo>
                    <a:pt x="3711476" y="3542569"/>
                  </a:lnTo>
                  <a:lnTo>
                    <a:pt x="3673780" y="3566549"/>
                  </a:lnTo>
                  <a:lnTo>
                    <a:pt x="3634273" y="3587771"/>
                  </a:lnTo>
                  <a:lnTo>
                    <a:pt x="3593090" y="3606100"/>
                  </a:lnTo>
                  <a:lnTo>
                    <a:pt x="3550366" y="3621399"/>
                  </a:lnTo>
                  <a:lnTo>
                    <a:pt x="3506236" y="3633533"/>
                  </a:lnTo>
                  <a:lnTo>
                    <a:pt x="3460837" y="3642368"/>
                  </a:lnTo>
                  <a:lnTo>
                    <a:pt x="3414303" y="3647768"/>
                  </a:lnTo>
                  <a:lnTo>
                    <a:pt x="3366770" y="3649599"/>
                  </a:lnTo>
                  <a:lnTo>
                    <a:pt x="1656207" y="3649599"/>
                  </a:lnTo>
                  <a:lnTo>
                    <a:pt x="950340" y="3656228"/>
                  </a:lnTo>
                  <a:lnTo>
                    <a:pt x="662432" y="3649599"/>
                  </a:lnTo>
                  <a:lnTo>
                    <a:pt x="608202" y="3649599"/>
                  </a:lnTo>
                  <a:lnTo>
                    <a:pt x="560670" y="3647768"/>
                  </a:lnTo>
                  <a:lnTo>
                    <a:pt x="514138" y="3642368"/>
                  </a:lnTo>
                  <a:lnTo>
                    <a:pt x="468743" y="3633533"/>
                  </a:lnTo>
                  <a:lnTo>
                    <a:pt x="424618" y="3621399"/>
                  </a:lnTo>
                  <a:lnTo>
                    <a:pt x="381901" y="3606100"/>
                  </a:lnTo>
                  <a:lnTo>
                    <a:pt x="340724" y="3587771"/>
                  </a:lnTo>
                  <a:lnTo>
                    <a:pt x="301225" y="3566549"/>
                  </a:lnTo>
                  <a:lnTo>
                    <a:pt x="263537" y="3542569"/>
                  </a:lnTo>
                  <a:lnTo>
                    <a:pt x="227797" y="3515964"/>
                  </a:lnTo>
                  <a:lnTo>
                    <a:pt x="194139" y="3486872"/>
                  </a:lnTo>
                  <a:lnTo>
                    <a:pt x="162698" y="3455427"/>
                  </a:lnTo>
                  <a:lnTo>
                    <a:pt x="133611" y="3421763"/>
                  </a:lnTo>
                  <a:lnTo>
                    <a:pt x="107011" y="3386018"/>
                  </a:lnTo>
                  <a:lnTo>
                    <a:pt x="83034" y="3348324"/>
                  </a:lnTo>
                  <a:lnTo>
                    <a:pt x="61816" y="3308819"/>
                  </a:lnTo>
                  <a:lnTo>
                    <a:pt x="43491" y="3267637"/>
                  </a:lnTo>
                  <a:lnTo>
                    <a:pt x="28194" y="3224913"/>
                  </a:lnTo>
                  <a:lnTo>
                    <a:pt x="16062" y="3180783"/>
                  </a:lnTo>
                  <a:lnTo>
                    <a:pt x="7228" y="3135382"/>
                  </a:lnTo>
                  <a:lnTo>
                    <a:pt x="1829" y="3088845"/>
                  </a:lnTo>
                  <a:lnTo>
                    <a:pt x="0" y="3041307"/>
                  </a:lnTo>
                  <a:lnTo>
                    <a:pt x="0" y="2128901"/>
                  </a:lnTo>
                  <a:lnTo>
                    <a:pt x="0" y="608202"/>
                  </a:lnTo>
                  <a:close/>
                </a:path>
              </a:pathLst>
            </a:custGeom>
            <a:ln w="25399">
              <a:solidFill>
                <a:srgbClr val="94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06776" y="1430337"/>
              <a:ext cx="1381125" cy="9255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10201" y="1428749"/>
              <a:ext cx="1470025" cy="9271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11676" y="2392425"/>
              <a:ext cx="1209675" cy="12096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6776" y="3619499"/>
              <a:ext cx="1409700" cy="9953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5126" y="3636962"/>
              <a:ext cx="1403350" cy="958850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293687" y="730250"/>
            <a:ext cx="1525905" cy="1149350"/>
            <a:chOff x="293687" y="730250"/>
            <a:chExt cx="1525905" cy="1149350"/>
          </a:xfrm>
        </p:grpSpPr>
        <p:sp>
          <p:nvSpPr>
            <p:cNvPr id="12" name="object 12"/>
            <p:cNvSpPr/>
            <p:nvPr/>
          </p:nvSpPr>
          <p:spPr>
            <a:xfrm>
              <a:off x="306387" y="742950"/>
              <a:ext cx="1500505" cy="1123950"/>
            </a:xfrm>
            <a:custGeom>
              <a:avLst/>
              <a:gdLst/>
              <a:ahLst/>
              <a:cxnLst/>
              <a:rect l="l" t="t" r="r" b="b"/>
              <a:pathLst>
                <a:path w="1500505" h="1123950">
                  <a:moveTo>
                    <a:pt x="1312862" y="0"/>
                  </a:moveTo>
                  <a:lnTo>
                    <a:pt x="187325" y="0"/>
                  </a:lnTo>
                  <a:lnTo>
                    <a:pt x="137527" y="6688"/>
                  </a:lnTo>
                  <a:lnTo>
                    <a:pt x="92779" y="25564"/>
                  </a:lnTo>
                  <a:lnTo>
                    <a:pt x="54867" y="54848"/>
                  </a:lnTo>
                  <a:lnTo>
                    <a:pt x="25575" y="92757"/>
                  </a:lnTo>
                  <a:lnTo>
                    <a:pt x="6691" y="137509"/>
                  </a:lnTo>
                  <a:lnTo>
                    <a:pt x="0" y="187325"/>
                  </a:lnTo>
                  <a:lnTo>
                    <a:pt x="0" y="936625"/>
                  </a:lnTo>
                  <a:lnTo>
                    <a:pt x="6691" y="986440"/>
                  </a:lnTo>
                  <a:lnTo>
                    <a:pt x="25575" y="1031192"/>
                  </a:lnTo>
                  <a:lnTo>
                    <a:pt x="54867" y="1069101"/>
                  </a:lnTo>
                  <a:lnTo>
                    <a:pt x="92779" y="1098385"/>
                  </a:lnTo>
                  <a:lnTo>
                    <a:pt x="137527" y="1117261"/>
                  </a:lnTo>
                  <a:lnTo>
                    <a:pt x="187325" y="1123950"/>
                  </a:lnTo>
                  <a:lnTo>
                    <a:pt x="1312862" y="1123950"/>
                  </a:lnTo>
                  <a:lnTo>
                    <a:pt x="1362677" y="1117261"/>
                  </a:lnTo>
                  <a:lnTo>
                    <a:pt x="1407430" y="1098385"/>
                  </a:lnTo>
                  <a:lnTo>
                    <a:pt x="1445339" y="1069101"/>
                  </a:lnTo>
                  <a:lnTo>
                    <a:pt x="1474622" y="1031192"/>
                  </a:lnTo>
                  <a:lnTo>
                    <a:pt x="1493499" y="986440"/>
                  </a:lnTo>
                  <a:lnTo>
                    <a:pt x="1500187" y="936625"/>
                  </a:lnTo>
                  <a:lnTo>
                    <a:pt x="1500187" y="187325"/>
                  </a:lnTo>
                  <a:lnTo>
                    <a:pt x="1493499" y="137509"/>
                  </a:lnTo>
                  <a:lnTo>
                    <a:pt x="1474622" y="92757"/>
                  </a:lnTo>
                  <a:lnTo>
                    <a:pt x="1445339" y="54848"/>
                  </a:lnTo>
                  <a:lnTo>
                    <a:pt x="1407430" y="25564"/>
                  </a:lnTo>
                  <a:lnTo>
                    <a:pt x="1362677" y="6688"/>
                  </a:lnTo>
                  <a:lnTo>
                    <a:pt x="1312862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6387" y="742950"/>
              <a:ext cx="1500505" cy="1123950"/>
            </a:xfrm>
            <a:custGeom>
              <a:avLst/>
              <a:gdLst/>
              <a:ahLst/>
              <a:cxnLst/>
              <a:rect l="l" t="t" r="r" b="b"/>
              <a:pathLst>
                <a:path w="1500505" h="1123950">
                  <a:moveTo>
                    <a:pt x="0" y="187325"/>
                  </a:moveTo>
                  <a:lnTo>
                    <a:pt x="6691" y="137509"/>
                  </a:lnTo>
                  <a:lnTo>
                    <a:pt x="25575" y="92757"/>
                  </a:lnTo>
                  <a:lnTo>
                    <a:pt x="54867" y="54848"/>
                  </a:lnTo>
                  <a:lnTo>
                    <a:pt x="92779" y="25564"/>
                  </a:lnTo>
                  <a:lnTo>
                    <a:pt x="137527" y="6688"/>
                  </a:lnTo>
                  <a:lnTo>
                    <a:pt x="187325" y="0"/>
                  </a:lnTo>
                  <a:lnTo>
                    <a:pt x="1312862" y="0"/>
                  </a:lnTo>
                  <a:lnTo>
                    <a:pt x="1362677" y="6688"/>
                  </a:lnTo>
                  <a:lnTo>
                    <a:pt x="1407430" y="25564"/>
                  </a:lnTo>
                  <a:lnTo>
                    <a:pt x="1445339" y="54848"/>
                  </a:lnTo>
                  <a:lnTo>
                    <a:pt x="1474622" y="92757"/>
                  </a:lnTo>
                  <a:lnTo>
                    <a:pt x="1493499" y="137509"/>
                  </a:lnTo>
                  <a:lnTo>
                    <a:pt x="1500187" y="187325"/>
                  </a:lnTo>
                  <a:lnTo>
                    <a:pt x="1500187" y="936625"/>
                  </a:lnTo>
                  <a:lnTo>
                    <a:pt x="1493499" y="986440"/>
                  </a:lnTo>
                  <a:lnTo>
                    <a:pt x="1474622" y="1031192"/>
                  </a:lnTo>
                  <a:lnTo>
                    <a:pt x="1445339" y="1069101"/>
                  </a:lnTo>
                  <a:lnTo>
                    <a:pt x="1407430" y="1098385"/>
                  </a:lnTo>
                  <a:lnTo>
                    <a:pt x="1362677" y="1117261"/>
                  </a:lnTo>
                  <a:lnTo>
                    <a:pt x="1312862" y="1123950"/>
                  </a:lnTo>
                  <a:lnTo>
                    <a:pt x="187325" y="1123950"/>
                  </a:lnTo>
                  <a:lnTo>
                    <a:pt x="137527" y="1117261"/>
                  </a:lnTo>
                  <a:lnTo>
                    <a:pt x="92779" y="1098385"/>
                  </a:lnTo>
                  <a:lnTo>
                    <a:pt x="54867" y="1069101"/>
                  </a:lnTo>
                  <a:lnTo>
                    <a:pt x="25575" y="1031192"/>
                  </a:lnTo>
                  <a:lnTo>
                    <a:pt x="6691" y="986440"/>
                  </a:lnTo>
                  <a:lnTo>
                    <a:pt x="0" y="936625"/>
                  </a:lnTo>
                  <a:lnTo>
                    <a:pt x="0" y="187325"/>
                  </a:lnTo>
                  <a:close/>
                </a:path>
              </a:pathLst>
            </a:custGeom>
            <a:ln w="25400">
              <a:solidFill>
                <a:srgbClr val="94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27405" y="880998"/>
            <a:ext cx="10591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Meiryo UI"/>
                <a:cs typeface="Meiryo UI"/>
              </a:rPr>
              <a:t>活動費</a:t>
            </a:r>
            <a:endParaRPr sz="1800">
              <a:latin typeface="Meiryo UI"/>
              <a:cs typeface="Meiryo UI"/>
            </a:endParaRPr>
          </a:p>
          <a:p>
            <a:pPr algn="ctr">
              <a:lnSpc>
                <a:spcPct val="100000"/>
              </a:lnSpc>
            </a:pPr>
            <a:r>
              <a:rPr sz="1800" b="1" spc="-20" dirty="0">
                <a:latin typeface="Meiryo UI"/>
                <a:cs typeface="Meiryo UI"/>
              </a:rPr>
              <a:t>交通・宿泊</a:t>
            </a:r>
            <a:endParaRPr sz="1800">
              <a:latin typeface="Meiryo UI"/>
              <a:cs typeface="Meiryo UI"/>
            </a:endParaRPr>
          </a:p>
          <a:p>
            <a:pPr algn="ctr">
              <a:lnSpc>
                <a:spcPct val="100000"/>
              </a:lnSpc>
            </a:pPr>
            <a:r>
              <a:rPr sz="1800" b="1" spc="-25" dirty="0">
                <a:latin typeface="Meiryo UI"/>
                <a:cs typeface="Meiryo UI"/>
              </a:rPr>
              <a:t>ETC</a:t>
            </a:r>
            <a:endParaRPr sz="1800">
              <a:latin typeface="Meiryo UI"/>
              <a:cs typeface="Meiryo U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6862" y="1890776"/>
            <a:ext cx="1743710" cy="960755"/>
            <a:chOff x="296862" y="1890776"/>
            <a:chExt cx="1743710" cy="960755"/>
          </a:xfrm>
        </p:grpSpPr>
        <p:sp>
          <p:nvSpPr>
            <p:cNvPr id="16" name="object 16"/>
            <p:cNvSpPr/>
            <p:nvPr/>
          </p:nvSpPr>
          <p:spPr>
            <a:xfrm>
              <a:off x="309562" y="1903476"/>
              <a:ext cx="1718310" cy="935355"/>
            </a:xfrm>
            <a:custGeom>
              <a:avLst/>
              <a:gdLst/>
              <a:ahLst/>
              <a:cxnLst/>
              <a:rect l="l" t="t" r="r" b="b"/>
              <a:pathLst>
                <a:path w="1718310" h="935355">
                  <a:moveTo>
                    <a:pt x="1561782" y="0"/>
                  </a:moveTo>
                  <a:lnTo>
                    <a:pt x="155841" y="0"/>
                  </a:lnTo>
                  <a:lnTo>
                    <a:pt x="106584" y="7940"/>
                  </a:lnTo>
                  <a:lnTo>
                    <a:pt x="63804" y="30053"/>
                  </a:lnTo>
                  <a:lnTo>
                    <a:pt x="30068" y="63779"/>
                  </a:lnTo>
                  <a:lnTo>
                    <a:pt x="7945" y="106558"/>
                  </a:lnTo>
                  <a:lnTo>
                    <a:pt x="0" y="155829"/>
                  </a:lnTo>
                  <a:lnTo>
                    <a:pt x="0" y="779144"/>
                  </a:lnTo>
                  <a:lnTo>
                    <a:pt x="7945" y="828415"/>
                  </a:lnTo>
                  <a:lnTo>
                    <a:pt x="30068" y="871194"/>
                  </a:lnTo>
                  <a:lnTo>
                    <a:pt x="63804" y="904920"/>
                  </a:lnTo>
                  <a:lnTo>
                    <a:pt x="106584" y="927033"/>
                  </a:lnTo>
                  <a:lnTo>
                    <a:pt x="155841" y="934974"/>
                  </a:lnTo>
                  <a:lnTo>
                    <a:pt x="1561782" y="934974"/>
                  </a:lnTo>
                  <a:lnTo>
                    <a:pt x="1611066" y="927033"/>
                  </a:lnTo>
                  <a:lnTo>
                    <a:pt x="1653876" y="904920"/>
                  </a:lnTo>
                  <a:lnTo>
                    <a:pt x="1687640" y="871194"/>
                  </a:lnTo>
                  <a:lnTo>
                    <a:pt x="1709785" y="828415"/>
                  </a:lnTo>
                  <a:lnTo>
                    <a:pt x="1717738" y="779144"/>
                  </a:lnTo>
                  <a:lnTo>
                    <a:pt x="1717738" y="155829"/>
                  </a:lnTo>
                  <a:lnTo>
                    <a:pt x="1709785" y="106558"/>
                  </a:lnTo>
                  <a:lnTo>
                    <a:pt x="1687640" y="63779"/>
                  </a:lnTo>
                  <a:lnTo>
                    <a:pt x="1653876" y="30053"/>
                  </a:lnTo>
                  <a:lnTo>
                    <a:pt x="1611066" y="7940"/>
                  </a:lnTo>
                  <a:lnTo>
                    <a:pt x="1561782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9562" y="1903476"/>
              <a:ext cx="1718310" cy="935355"/>
            </a:xfrm>
            <a:custGeom>
              <a:avLst/>
              <a:gdLst/>
              <a:ahLst/>
              <a:cxnLst/>
              <a:rect l="l" t="t" r="r" b="b"/>
              <a:pathLst>
                <a:path w="1718310" h="935355">
                  <a:moveTo>
                    <a:pt x="0" y="155829"/>
                  </a:moveTo>
                  <a:lnTo>
                    <a:pt x="7945" y="106558"/>
                  </a:lnTo>
                  <a:lnTo>
                    <a:pt x="30068" y="63779"/>
                  </a:lnTo>
                  <a:lnTo>
                    <a:pt x="63804" y="30053"/>
                  </a:lnTo>
                  <a:lnTo>
                    <a:pt x="106584" y="7940"/>
                  </a:lnTo>
                  <a:lnTo>
                    <a:pt x="155841" y="0"/>
                  </a:lnTo>
                  <a:lnTo>
                    <a:pt x="1561782" y="0"/>
                  </a:lnTo>
                  <a:lnTo>
                    <a:pt x="1611066" y="7940"/>
                  </a:lnTo>
                  <a:lnTo>
                    <a:pt x="1653876" y="30053"/>
                  </a:lnTo>
                  <a:lnTo>
                    <a:pt x="1687640" y="63779"/>
                  </a:lnTo>
                  <a:lnTo>
                    <a:pt x="1709785" y="106558"/>
                  </a:lnTo>
                  <a:lnTo>
                    <a:pt x="1717738" y="155829"/>
                  </a:lnTo>
                  <a:lnTo>
                    <a:pt x="1717738" y="779144"/>
                  </a:lnTo>
                  <a:lnTo>
                    <a:pt x="1709785" y="828415"/>
                  </a:lnTo>
                  <a:lnTo>
                    <a:pt x="1687640" y="871194"/>
                  </a:lnTo>
                  <a:lnTo>
                    <a:pt x="1653876" y="904920"/>
                  </a:lnTo>
                  <a:lnTo>
                    <a:pt x="1611066" y="927033"/>
                  </a:lnTo>
                  <a:lnTo>
                    <a:pt x="1561782" y="934974"/>
                  </a:lnTo>
                  <a:lnTo>
                    <a:pt x="155841" y="934974"/>
                  </a:lnTo>
                  <a:lnTo>
                    <a:pt x="106584" y="927033"/>
                  </a:lnTo>
                  <a:lnTo>
                    <a:pt x="63804" y="904920"/>
                  </a:lnTo>
                  <a:lnTo>
                    <a:pt x="30068" y="871194"/>
                  </a:lnTo>
                  <a:lnTo>
                    <a:pt x="7945" y="828415"/>
                  </a:lnTo>
                  <a:lnTo>
                    <a:pt x="0" y="779144"/>
                  </a:lnTo>
                  <a:lnTo>
                    <a:pt x="0" y="155829"/>
                  </a:lnTo>
                  <a:close/>
                </a:path>
              </a:pathLst>
            </a:custGeom>
            <a:ln w="25400">
              <a:solidFill>
                <a:srgbClr val="94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69188" y="2084577"/>
            <a:ext cx="1397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Meiryo UI"/>
                <a:cs typeface="Meiryo UI"/>
              </a:rPr>
              <a:t>通信費などの事務局運営費</a:t>
            </a:r>
            <a:endParaRPr sz="1800">
              <a:latin typeface="Meiryo UI"/>
              <a:cs typeface="Meiryo U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919976" y="2940050"/>
            <a:ext cx="1701800" cy="685800"/>
            <a:chOff x="6919976" y="2940050"/>
            <a:chExt cx="1701800" cy="685800"/>
          </a:xfrm>
        </p:grpSpPr>
        <p:sp>
          <p:nvSpPr>
            <p:cNvPr id="20" name="object 20"/>
            <p:cNvSpPr/>
            <p:nvPr/>
          </p:nvSpPr>
          <p:spPr>
            <a:xfrm>
              <a:off x="6932676" y="2952750"/>
              <a:ext cx="1676400" cy="660400"/>
            </a:xfrm>
            <a:custGeom>
              <a:avLst/>
              <a:gdLst/>
              <a:ahLst/>
              <a:cxnLst/>
              <a:rect l="l" t="t" r="r" b="b"/>
              <a:pathLst>
                <a:path w="1676400" h="660400">
                  <a:moveTo>
                    <a:pt x="1566291" y="0"/>
                  </a:moveTo>
                  <a:lnTo>
                    <a:pt x="109981" y="0"/>
                  </a:lnTo>
                  <a:lnTo>
                    <a:pt x="67186" y="8649"/>
                  </a:lnTo>
                  <a:lnTo>
                    <a:pt x="32226" y="32242"/>
                  </a:lnTo>
                  <a:lnTo>
                    <a:pt x="8647" y="67240"/>
                  </a:lnTo>
                  <a:lnTo>
                    <a:pt x="0" y="110108"/>
                  </a:lnTo>
                  <a:lnTo>
                    <a:pt x="0" y="550291"/>
                  </a:lnTo>
                  <a:lnTo>
                    <a:pt x="8647" y="593159"/>
                  </a:lnTo>
                  <a:lnTo>
                    <a:pt x="32226" y="628157"/>
                  </a:lnTo>
                  <a:lnTo>
                    <a:pt x="67186" y="651750"/>
                  </a:lnTo>
                  <a:lnTo>
                    <a:pt x="109981" y="660400"/>
                  </a:lnTo>
                  <a:lnTo>
                    <a:pt x="1566291" y="660400"/>
                  </a:lnTo>
                  <a:lnTo>
                    <a:pt x="1609105" y="651750"/>
                  </a:lnTo>
                  <a:lnTo>
                    <a:pt x="1644110" y="628157"/>
                  </a:lnTo>
                  <a:lnTo>
                    <a:pt x="1667732" y="593159"/>
                  </a:lnTo>
                  <a:lnTo>
                    <a:pt x="1676400" y="550291"/>
                  </a:lnTo>
                  <a:lnTo>
                    <a:pt x="1676400" y="110108"/>
                  </a:lnTo>
                  <a:lnTo>
                    <a:pt x="1667732" y="67240"/>
                  </a:lnTo>
                  <a:lnTo>
                    <a:pt x="1644110" y="32242"/>
                  </a:lnTo>
                  <a:lnTo>
                    <a:pt x="1609105" y="8649"/>
                  </a:lnTo>
                  <a:lnTo>
                    <a:pt x="1566291" y="0"/>
                  </a:lnTo>
                  <a:close/>
                </a:path>
              </a:pathLst>
            </a:custGeom>
            <a:solidFill>
              <a:srgbClr val="E39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32676" y="2952750"/>
              <a:ext cx="1676400" cy="660400"/>
            </a:xfrm>
            <a:custGeom>
              <a:avLst/>
              <a:gdLst/>
              <a:ahLst/>
              <a:cxnLst/>
              <a:rect l="l" t="t" r="r" b="b"/>
              <a:pathLst>
                <a:path w="1676400" h="660400">
                  <a:moveTo>
                    <a:pt x="0" y="110108"/>
                  </a:moveTo>
                  <a:lnTo>
                    <a:pt x="8647" y="67240"/>
                  </a:lnTo>
                  <a:lnTo>
                    <a:pt x="32226" y="32242"/>
                  </a:lnTo>
                  <a:lnTo>
                    <a:pt x="67186" y="8649"/>
                  </a:lnTo>
                  <a:lnTo>
                    <a:pt x="109981" y="0"/>
                  </a:lnTo>
                  <a:lnTo>
                    <a:pt x="1566291" y="0"/>
                  </a:lnTo>
                  <a:lnTo>
                    <a:pt x="1609105" y="8649"/>
                  </a:lnTo>
                  <a:lnTo>
                    <a:pt x="1644110" y="32242"/>
                  </a:lnTo>
                  <a:lnTo>
                    <a:pt x="1667732" y="67240"/>
                  </a:lnTo>
                  <a:lnTo>
                    <a:pt x="1676400" y="110108"/>
                  </a:lnTo>
                  <a:lnTo>
                    <a:pt x="1676400" y="550291"/>
                  </a:lnTo>
                  <a:lnTo>
                    <a:pt x="1667732" y="593159"/>
                  </a:lnTo>
                  <a:lnTo>
                    <a:pt x="1644110" y="628157"/>
                  </a:lnTo>
                  <a:lnTo>
                    <a:pt x="1609105" y="651750"/>
                  </a:lnTo>
                  <a:lnTo>
                    <a:pt x="1566291" y="660400"/>
                  </a:lnTo>
                  <a:lnTo>
                    <a:pt x="109981" y="660400"/>
                  </a:lnTo>
                  <a:lnTo>
                    <a:pt x="67186" y="651750"/>
                  </a:lnTo>
                  <a:lnTo>
                    <a:pt x="32226" y="628157"/>
                  </a:lnTo>
                  <a:lnTo>
                    <a:pt x="8647" y="593159"/>
                  </a:lnTo>
                  <a:lnTo>
                    <a:pt x="0" y="550291"/>
                  </a:lnTo>
                  <a:lnTo>
                    <a:pt x="0" y="110108"/>
                  </a:lnTo>
                  <a:close/>
                </a:path>
              </a:pathLst>
            </a:custGeom>
            <a:ln w="25400">
              <a:solidFill>
                <a:srgbClr val="94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140956" y="2996945"/>
            <a:ext cx="12617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Meiryo UI"/>
                <a:cs typeface="Meiryo UI"/>
              </a:rPr>
              <a:t>ロータリー</a:t>
            </a:r>
            <a:r>
              <a:rPr sz="1800" b="1" spc="-10" dirty="0">
                <a:latin typeface="Meiryo UI"/>
                <a:cs typeface="Meiryo UI"/>
              </a:rPr>
              <a:t>グッズ購入費</a:t>
            </a:r>
            <a:endParaRPr sz="1800">
              <a:latin typeface="Meiryo UI"/>
              <a:cs typeface="Meiryo U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93687" y="2862326"/>
            <a:ext cx="1880235" cy="1392555"/>
            <a:chOff x="293687" y="2862326"/>
            <a:chExt cx="1880235" cy="1392555"/>
          </a:xfrm>
        </p:grpSpPr>
        <p:sp>
          <p:nvSpPr>
            <p:cNvPr id="24" name="object 24"/>
            <p:cNvSpPr/>
            <p:nvPr/>
          </p:nvSpPr>
          <p:spPr>
            <a:xfrm>
              <a:off x="331787" y="2875026"/>
              <a:ext cx="1829435" cy="654050"/>
            </a:xfrm>
            <a:custGeom>
              <a:avLst/>
              <a:gdLst/>
              <a:ahLst/>
              <a:cxnLst/>
              <a:rect l="l" t="t" r="r" b="b"/>
              <a:pathLst>
                <a:path w="1829435" h="654050">
                  <a:moveTo>
                    <a:pt x="1719770" y="0"/>
                  </a:moveTo>
                  <a:lnTo>
                    <a:pt x="109016" y="0"/>
                  </a:lnTo>
                  <a:lnTo>
                    <a:pt x="66581" y="8560"/>
                  </a:lnTo>
                  <a:lnTo>
                    <a:pt x="31929" y="31908"/>
                  </a:lnTo>
                  <a:lnTo>
                    <a:pt x="8566" y="66544"/>
                  </a:lnTo>
                  <a:lnTo>
                    <a:pt x="0" y="108966"/>
                  </a:lnTo>
                  <a:lnTo>
                    <a:pt x="0" y="544957"/>
                  </a:lnTo>
                  <a:lnTo>
                    <a:pt x="8566" y="587398"/>
                  </a:lnTo>
                  <a:lnTo>
                    <a:pt x="31929" y="622077"/>
                  </a:lnTo>
                  <a:lnTo>
                    <a:pt x="66581" y="645469"/>
                  </a:lnTo>
                  <a:lnTo>
                    <a:pt x="109016" y="654050"/>
                  </a:lnTo>
                  <a:lnTo>
                    <a:pt x="1719770" y="654050"/>
                  </a:lnTo>
                  <a:lnTo>
                    <a:pt x="1762212" y="645469"/>
                  </a:lnTo>
                  <a:lnTo>
                    <a:pt x="1796891" y="622077"/>
                  </a:lnTo>
                  <a:lnTo>
                    <a:pt x="1820283" y="587398"/>
                  </a:lnTo>
                  <a:lnTo>
                    <a:pt x="1828863" y="544957"/>
                  </a:lnTo>
                  <a:lnTo>
                    <a:pt x="1828863" y="108966"/>
                  </a:lnTo>
                  <a:lnTo>
                    <a:pt x="1820283" y="66544"/>
                  </a:lnTo>
                  <a:lnTo>
                    <a:pt x="1796891" y="31908"/>
                  </a:lnTo>
                  <a:lnTo>
                    <a:pt x="1762212" y="8560"/>
                  </a:lnTo>
                  <a:lnTo>
                    <a:pt x="171977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31787" y="2875026"/>
              <a:ext cx="1829435" cy="654050"/>
            </a:xfrm>
            <a:custGeom>
              <a:avLst/>
              <a:gdLst/>
              <a:ahLst/>
              <a:cxnLst/>
              <a:rect l="l" t="t" r="r" b="b"/>
              <a:pathLst>
                <a:path w="1829435" h="654050">
                  <a:moveTo>
                    <a:pt x="0" y="108966"/>
                  </a:moveTo>
                  <a:lnTo>
                    <a:pt x="8566" y="66544"/>
                  </a:lnTo>
                  <a:lnTo>
                    <a:pt x="31929" y="31908"/>
                  </a:lnTo>
                  <a:lnTo>
                    <a:pt x="66581" y="8560"/>
                  </a:lnTo>
                  <a:lnTo>
                    <a:pt x="109016" y="0"/>
                  </a:lnTo>
                  <a:lnTo>
                    <a:pt x="1719770" y="0"/>
                  </a:lnTo>
                  <a:lnTo>
                    <a:pt x="1762212" y="8560"/>
                  </a:lnTo>
                  <a:lnTo>
                    <a:pt x="1796891" y="31908"/>
                  </a:lnTo>
                  <a:lnTo>
                    <a:pt x="1820283" y="66544"/>
                  </a:lnTo>
                  <a:lnTo>
                    <a:pt x="1828863" y="108966"/>
                  </a:lnTo>
                  <a:lnTo>
                    <a:pt x="1828863" y="544957"/>
                  </a:lnTo>
                  <a:lnTo>
                    <a:pt x="1820283" y="587398"/>
                  </a:lnTo>
                  <a:lnTo>
                    <a:pt x="1796891" y="622077"/>
                  </a:lnTo>
                  <a:lnTo>
                    <a:pt x="1762212" y="645469"/>
                  </a:lnTo>
                  <a:lnTo>
                    <a:pt x="1719770" y="654050"/>
                  </a:lnTo>
                  <a:lnTo>
                    <a:pt x="109016" y="654050"/>
                  </a:lnTo>
                  <a:lnTo>
                    <a:pt x="66581" y="645469"/>
                  </a:lnTo>
                  <a:lnTo>
                    <a:pt x="31929" y="622077"/>
                  </a:lnTo>
                  <a:lnTo>
                    <a:pt x="8566" y="587398"/>
                  </a:lnTo>
                  <a:lnTo>
                    <a:pt x="0" y="544957"/>
                  </a:lnTo>
                  <a:lnTo>
                    <a:pt x="0" y="108966"/>
                  </a:lnTo>
                  <a:close/>
                </a:path>
              </a:pathLst>
            </a:custGeom>
            <a:ln w="25400">
              <a:solidFill>
                <a:srgbClr val="94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06387" y="3576701"/>
              <a:ext cx="1854835" cy="665480"/>
            </a:xfrm>
            <a:custGeom>
              <a:avLst/>
              <a:gdLst/>
              <a:ahLst/>
              <a:cxnLst/>
              <a:rect l="l" t="t" r="r" b="b"/>
              <a:pathLst>
                <a:path w="1854835" h="665479">
                  <a:moveTo>
                    <a:pt x="1743392" y="0"/>
                  </a:moveTo>
                  <a:lnTo>
                    <a:pt x="110858" y="0"/>
                  </a:lnTo>
                  <a:lnTo>
                    <a:pt x="67706" y="8695"/>
                  </a:lnTo>
                  <a:lnTo>
                    <a:pt x="32469" y="32416"/>
                  </a:lnTo>
                  <a:lnTo>
                    <a:pt x="8711" y="67615"/>
                  </a:lnTo>
                  <a:lnTo>
                    <a:pt x="0" y="110743"/>
                  </a:lnTo>
                  <a:lnTo>
                    <a:pt x="0" y="554240"/>
                  </a:lnTo>
                  <a:lnTo>
                    <a:pt x="8711" y="597392"/>
                  </a:lnTo>
                  <a:lnTo>
                    <a:pt x="32469" y="632629"/>
                  </a:lnTo>
                  <a:lnTo>
                    <a:pt x="67706" y="656387"/>
                  </a:lnTo>
                  <a:lnTo>
                    <a:pt x="110858" y="665099"/>
                  </a:lnTo>
                  <a:lnTo>
                    <a:pt x="1743392" y="665099"/>
                  </a:lnTo>
                  <a:lnTo>
                    <a:pt x="1786540" y="656387"/>
                  </a:lnTo>
                  <a:lnTo>
                    <a:pt x="1821783" y="632629"/>
                  </a:lnTo>
                  <a:lnTo>
                    <a:pt x="1845548" y="597392"/>
                  </a:lnTo>
                  <a:lnTo>
                    <a:pt x="1854263" y="554240"/>
                  </a:lnTo>
                  <a:lnTo>
                    <a:pt x="1854263" y="110743"/>
                  </a:lnTo>
                  <a:lnTo>
                    <a:pt x="1845548" y="67615"/>
                  </a:lnTo>
                  <a:lnTo>
                    <a:pt x="1821783" y="32416"/>
                  </a:lnTo>
                  <a:lnTo>
                    <a:pt x="1786540" y="8695"/>
                  </a:lnTo>
                  <a:lnTo>
                    <a:pt x="1743392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06387" y="3576701"/>
              <a:ext cx="1854835" cy="665480"/>
            </a:xfrm>
            <a:custGeom>
              <a:avLst/>
              <a:gdLst/>
              <a:ahLst/>
              <a:cxnLst/>
              <a:rect l="l" t="t" r="r" b="b"/>
              <a:pathLst>
                <a:path w="1854835" h="665479">
                  <a:moveTo>
                    <a:pt x="0" y="110743"/>
                  </a:moveTo>
                  <a:lnTo>
                    <a:pt x="8711" y="67615"/>
                  </a:lnTo>
                  <a:lnTo>
                    <a:pt x="32469" y="32416"/>
                  </a:lnTo>
                  <a:lnTo>
                    <a:pt x="67706" y="8695"/>
                  </a:lnTo>
                  <a:lnTo>
                    <a:pt x="110858" y="0"/>
                  </a:lnTo>
                  <a:lnTo>
                    <a:pt x="1743392" y="0"/>
                  </a:lnTo>
                  <a:lnTo>
                    <a:pt x="1786540" y="8695"/>
                  </a:lnTo>
                  <a:lnTo>
                    <a:pt x="1821783" y="32416"/>
                  </a:lnTo>
                  <a:lnTo>
                    <a:pt x="1845548" y="67615"/>
                  </a:lnTo>
                  <a:lnTo>
                    <a:pt x="1854263" y="110743"/>
                  </a:lnTo>
                  <a:lnTo>
                    <a:pt x="1854263" y="554240"/>
                  </a:lnTo>
                  <a:lnTo>
                    <a:pt x="1845548" y="597392"/>
                  </a:lnTo>
                  <a:lnTo>
                    <a:pt x="1821783" y="632629"/>
                  </a:lnTo>
                  <a:lnTo>
                    <a:pt x="1786540" y="656387"/>
                  </a:lnTo>
                  <a:lnTo>
                    <a:pt x="1743392" y="665099"/>
                  </a:lnTo>
                  <a:lnTo>
                    <a:pt x="110858" y="665099"/>
                  </a:lnTo>
                  <a:lnTo>
                    <a:pt x="67706" y="656387"/>
                  </a:lnTo>
                  <a:lnTo>
                    <a:pt x="32469" y="632629"/>
                  </a:lnTo>
                  <a:lnTo>
                    <a:pt x="8711" y="597392"/>
                  </a:lnTo>
                  <a:lnTo>
                    <a:pt x="0" y="554240"/>
                  </a:lnTo>
                  <a:lnTo>
                    <a:pt x="0" y="110743"/>
                  </a:lnTo>
                  <a:close/>
                </a:path>
              </a:pathLst>
            </a:custGeom>
            <a:ln w="25400">
              <a:solidFill>
                <a:srgbClr val="94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11251" y="3037789"/>
            <a:ext cx="1443355" cy="1160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779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latin typeface="Meiryo UI"/>
                <a:cs typeface="Meiryo UI"/>
              </a:rPr>
              <a:t>例会運営費</a:t>
            </a:r>
            <a:endParaRPr sz="2000">
              <a:latin typeface="Meiryo UI"/>
              <a:cs typeface="Meiryo UI"/>
            </a:endParaRPr>
          </a:p>
          <a:p>
            <a:pPr marL="12700" marR="5080" indent="251460">
              <a:lnSpc>
                <a:spcPct val="100000"/>
              </a:lnSpc>
              <a:spcBef>
                <a:spcPts val="2205"/>
              </a:spcBef>
            </a:pPr>
            <a:r>
              <a:rPr sz="1800" b="1" spc="-15" dirty="0">
                <a:latin typeface="Meiryo UI"/>
                <a:cs typeface="Meiryo UI"/>
              </a:rPr>
              <a:t>地区大会</a:t>
            </a:r>
            <a:r>
              <a:rPr sz="1800" b="1" spc="500" dirty="0">
                <a:latin typeface="Meiryo UI"/>
                <a:cs typeface="Meiryo UI"/>
              </a:rPr>
              <a:t> </a:t>
            </a:r>
            <a:r>
              <a:rPr sz="1800" b="1" spc="-20" dirty="0">
                <a:latin typeface="Meiryo UI"/>
                <a:cs typeface="Meiryo UI"/>
              </a:rPr>
              <a:t>セミナー施設料</a:t>
            </a:r>
            <a:endParaRPr sz="1800">
              <a:latin typeface="Meiryo UI"/>
              <a:cs typeface="Meiryo U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937375" y="3710051"/>
            <a:ext cx="1511300" cy="1075055"/>
            <a:chOff x="6937375" y="3710051"/>
            <a:chExt cx="1511300" cy="1075055"/>
          </a:xfrm>
        </p:grpSpPr>
        <p:sp>
          <p:nvSpPr>
            <p:cNvPr id="30" name="object 30"/>
            <p:cNvSpPr/>
            <p:nvPr/>
          </p:nvSpPr>
          <p:spPr>
            <a:xfrm>
              <a:off x="6950075" y="3722751"/>
              <a:ext cx="1485900" cy="1049655"/>
            </a:xfrm>
            <a:custGeom>
              <a:avLst/>
              <a:gdLst/>
              <a:ahLst/>
              <a:cxnLst/>
              <a:rect l="l" t="t" r="r" b="b"/>
              <a:pathLst>
                <a:path w="1485900" h="1049654">
                  <a:moveTo>
                    <a:pt x="1311021" y="0"/>
                  </a:moveTo>
                  <a:lnTo>
                    <a:pt x="174878" y="0"/>
                  </a:lnTo>
                  <a:lnTo>
                    <a:pt x="128411" y="6242"/>
                  </a:lnTo>
                  <a:lnTo>
                    <a:pt x="86642" y="23860"/>
                  </a:lnTo>
                  <a:lnTo>
                    <a:pt x="51244" y="51190"/>
                  </a:lnTo>
                  <a:lnTo>
                    <a:pt x="23890" y="86570"/>
                  </a:lnTo>
                  <a:lnTo>
                    <a:pt x="6251" y="128337"/>
                  </a:lnTo>
                  <a:lnTo>
                    <a:pt x="0" y="174828"/>
                  </a:lnTo>
                  <a:lnTo>
                    <a:pt x="0" y="874382"/>
                  </a:lnTo>
                  <a:lnTo>
                    <a:pt x="6251" y="920873"/>
                  </a:lnTo>
                  <a:lnTo>
                    <a:pt x="23890" y="962650"/>
                  </a:lnTo>
                  <a:lnTo>
                    <a:pt x="51244" y="998046"/>
                  </a:lnTo>
                  <a:lnTo>
                    <a:pt x="86642" y="1025394"/>
                  </a:lnTo>
                  <a:lnTo>
                    <a:pt x="128411" y="1043026"/>
                  </a:lnTo>
                  <a:lnTo>
                    <a:pt x="174878" y="1049274"/>
                  </a:lnTo>
                  <a:lnTo>
                    <a:pt x="1311021" y="1049274"/>
                  </a:lnTo>
                  <a:lnTo>
                    <a:pt x="1357488" y="1043026"/>
                  </a:lnTo>
                  <a:lnTo>
                    <a:pt x="1399257" y="1025394"/>
                  </a:lnTo>
                  <a:lnTo>
                    <a:pt x="1434655" y="998046"/>
                  </a:lnTo>
                  <a:lnTo>
                    <a:pt x="1462009" y="962650"/>
                  </a:lnTo>
                  <a:lnTo>
                    <a:pt x="1479648" y="920873"/>
                  </a:lnTo>
                  <a:lnTo>
                    <a:pt x="1485900" y="874382"/>
                  </a:lnTo>
                  <a:lnTo>
                    <a:pt x="1485900" y="174828"/>
                  </a:lnTo>
                  <a:lnTo>
                    <a:pt x="1479648" y="128337"/>
                  </a:lnTo>
                  <a:lnTo>
                    <a:pt x="1462009" y="86570"/>
                  </a:lnTo>
                  <a:lnTo>
                    <a:pt x="1434655" y="51190"/>
                  </a:lnTo>
                  <a:lnTo>
                    <a:pt x="1399257" y="23860"/>
                  </a:lnTo>
                  <a:lnTo>
                    <a:pt x="1357488" y="6242"/>
                  </a:lnTo>
                  <a:lnTo>
                    <a:pt x="1311021" y="0"/>
                  </a:lnTo>
                  <a:close/>
                </a:path>
              </a:pathLst>
            </a:custGeom>
            <a:solidFill>
              <a:srgbClr val="E39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50075" y="3722751"/>
              <a:ext cx="1485900" cy="1049655"/>
            </a:xfrm>
            <a:custGeom>
              <a:avLst/>
              <a:gdLst/>
              <a:ahLst/>
              <a:cxnLst/>
              <a:rect l="l" t="t" r="r" b="b"/>
              <a:pathLst>
                <a:path w="1485900" h="1049654">
                  <a:moveTo>
                    <a:pt x="0" y="174828"/>
                  </a:moveTo>
                  <a:lnTo>
                    <a:pt x="6251" y="128337"/>
                  </a:lnTo>
                  <a:lnTo>
                    <a:pt x="23890" y="86570"/>
                  </a:lnTo>
                  <a:lnTo>
                    <a:pt x="51244" y="51190"/>
                  </a:lnTo>
                  <a:lnTo>
                    <a:pt x="86642" y="23860"/>
                  </a:lnTo>
                  <a:lnTo>
                    <a:pt x="128411" y="6242"/>
                  </a:lnTo>
                  <a:lnTo>
                    <a:pt x="174878" y="0"/>
                  </a:lnTo>
                  <a:lnTo>
                    <a:pt x="1311021" y="0"/>
                  </a:lnTo>
                  <a:lnTo>
                    <a:pt x="1357488" y="6242"/>
                  </a:lnTo>
                  <a:lnTo>
                    <a:pt x="1399257" y="23860"/>
                  </a:lnTo>
                  <a:lnTo>
                    <a:pt x="1434655" y="51190"/>
                  </a:lnTo>
                  <a:lnTo>
                    <a:pt x="1462009" y="86570"/>
                  </a:lnTo>
                  <a:lnTo>
                    <a:pt x="1479648" y="128337"/>
                  </a:lnTo>
                  <a:lnTo>
                    <a:pt x="1485900" y="174828"/>
                  </a:lnTo>
                  <a:lnTo>
                    <a:pt x="1485900" y="874382"/>
                  </a:lnTo>
                  <a:lnTo>
                    <a:pt x="1479648" y="920873"/>
                  </a:lnTo>
                  <a:lnTo>
                    <a:pt x="1462009" y="962650"/>
                  </a:lnTo>
                  <a:lnTo>
                    <a:pt x="1434655" y="998046"/>
                  </a:lnTo>
                  <a:lnTo>
                    <a:pt x="1399257" y="1025394"/>
                  </a:lnTo>
                  <a:lnTo>
                    <a:pt x="1357488" y="1043026"/>
                  </a:lnTo>
                  <a:lnTo>
                    <a:pt x="1311021" y="1049274"/>
                  </a:lnTo>
                  <a:lnTo>
                    <a:pt x="174878" y="1049274"/>
                  </a:lnTo>
                  <a:lnTo>
                    <a:pt x="128411" y="1043026"/>
                  </a:lnTo>
                  <a:lnTo>
                    <a:pt x="86642" y="1025394"/>
                  </a:lnTo>
                  <a:lnTo>
                    <a:pt x="51244" y="998046"/>
                  </a:lnTo>
                  <a:lnTo>
                    <a:pt x="23890" y="962650"/>
                  </a:lnTo>
                  <a:lnTo>
                    <a:pt x="6251" y="920873"/>
                  </a:lnTo>
                  <a:lnTo>
                    <a:pt x="0" y="874382"/>
                  </a:lnTo>
                  <a:lnTo>
                    <a:pt x="0" y="174828"/>
                  </a:lnTo>
                  <a:close/>
                </a:path>
              </a:pathLst>
            </a:custGeom>
            <a:ln w="25399">
              <a:solidFill>
                <a:srgbClr val="94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224521" y="3961587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Meiryo UI"/>
                <a:cs typeface="Meiryo UI"/>
              </a:rPr>
              <a:t>国際大会</a:t>
            </a:r>
            <a:r>
              <a:rPr sz="1800" b="1" spc="-20" dirty="0">
                <a:latin typeface="Meiryo UI"/>
                <a:cs typeface="Meiryo UI"/>
              </a:rPr>
              <a:t>登録料</a:t>
            </a:r>
            <a:endParaRPr sz="1800">
              <a:latin typeface="Meiryo UI"/>
              <a:cs typeface="Meiryo U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866001" y="1803400"/>
            <a:ext cx="1619250" cy="1063625"/>
            <a:chOff x="6866001" y="1803400"/>
            <a:chExt cx="1619250" cy="1063625"/>
          </a:xfrm>
        </p:grpSpPr>
        <p:sp>
          <p:nvSpPr>
            <p:cNvPr id="34" name="object 34"/>
            <p:cNvSpPr/>
            <p:nvPr/>
          </p:nvSpPr>
          <p:spPr>
            <a:xfrm>
              <a:off x="6878701" y="1816100"/>
              <a:ext cx="1593850" cy="1038225"/>
            </a:xfrm>
            <a:custGeom>
              <a:avLst/>
              <a:gdLst/>
              <a:ahLst/>
              <a:cxnLst/>
              <a:rect l="l" t="t" r="r" b="b"/>
              <a:pathLst>
                <a:path w="1593850" h="1038225">
                  <a:moveTo>
                    <a:pt x="1420749" y="0"/>
                  </a:moveTo>
                  <a:lnTo>
                    <a:pt x="172974" y="0"/>
                  </a:lnTo>
                  <a:lnTo>
                    <a:pt x="127000" y="6181"/>
                  </a:lnTo>
                  <a:lnTo>
                    <a:pt x="85682" y="23626"/>
                  </a:lnTo>
                  <a:lnTo>
                    <a:pt x="50673" y="50688"/>
                  </a:lnTo>
                  <a:lnTo>
                    <a:pt x="23622" y="85720"/>
                  </a:lnTo>
                  <a:lnTo>
                    <a:pt x="6180" y="127073"/>
                  </a:lnTo>
                  <a:lnTo>
                    <a:pt x="0" y="173100"/>
                  </a:lnTo>
                  <a:lnTo>
                    <a:pt x="0" y="865124"/>
                  </a:lnTo>
                  <a:lnTo>
                    <a:pt x="6180" y="911151"/>
                  </a:lnTo>
                  <a:lnTo>
                    <a:pt x="23622" y="952504"/>
                  </a:lnTo>
                  <a:lnTo>
                    <a:pt x="50673" y="987536"/>
                  </a:lnTo>
                  <a:lnTo>
                    <a:pt x="85682" y="1014598"/>
                  </a:lnTo>
                  <a:lnTo>
                    <a:pt x="127000" y="1032043"/>
                  </a:lnTo>
                  <a:lnTo>
                    <a:pt x="172974" y="1038225"/>
                  </a:lnTo>
                  <a:lnTo>
                    <a:pt x="1420749" y="1038225"/>
                  </a:lnTo>
                  <a:lnTo>
                    <a:pt x="1466732" y="1032043"/>
                  </a:lnTo>
                  <a:lnTo>
                    <a:pt x="1508073" y="1014598"/>
                  </a:lnTo>
                  <a:lnTo>
                    <a:pt x="1543113" y="987536"/>
                  </a:lnTo>
                  <a:lnTo>
                    <a:pt x="1570195" y="952504"/>
                  </a:lnTo>
                  <a:lnTo>
                    <a:pt x="1587659" y="911151"/>
                  </a:lnTo>
                  <a:lnTo>
                    <a:pt x="1593850" y="865124"/>
                  </a:lnTo>
                  <a:lnTo>
                    <a:pt x="1593850" y="173100"/>
                  </a:lnTo>
                  <a:lnTo>
                    <a:pt x="1587659" y="127073"/>
                  </a:lnTo>
                  <a:lnTo>
                    <a:pt x="1570195" y="85720"/>
                  </a:lnTo>
                  <a:lnTo>
                    <a:pt x="1543113" y="50688"/>
                  </a:lnTo>
                  <a:lnTo>
                    <a:pt x="1508073" y="23626"/>
                  </a:lnTo>
                  <a:lnTo>
                    <a:pt x="1466732" y="6181"/>
                  </a:lnTo>
                  <a:lnTo>
                    <a:pt x="1420749" y="0"/>
                  </a:lnTo>
                  <a:close/>
                </a:path>
              </a:pathLst>
            </a:custGeom>
            <a:solidFill>
              <a:srgbClr val="E39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878701" y="1816100"/>
              <a:ext cx="1593850" cy="1038225"/>
            </a:xfrm>
            <a:custGeom>
              <a:avLst/>
              <a:gdLst/>
              <a:ahLst/>
              <a:cxnLst/>
              <a:rect l="l" t="t" r="r" b="b"/>
              <a:pathLst>
                <a:path w="1593850" h="1038225">
                  <a:moveTo>
                    <a:pt x="0" y="173100"/>
                  </a:moveTo>
                  <a:lnTo>
                    <a:pt x="6180" y="127073"/>
                  </a:lnTo>
                  <a:lnTo>
                    <a:pt x="23622" y="85720"/>
                  </a:lnTo>
                  <a:lnTo>
                    <a:pt x="50673" y="50688"/>
                  </a:lnTo>
                  <a:lnTo>
                    <a:pt x="85682" y="23626"/>
                  </a:lnTo>
                  <a:lnTo>
                    <a:pt x="127000" y="6181"/>
                  </a:lnTo>
                  <a:lnTo>
                    <a:pt x="172974" y="0"/>
                  </a:lnTo>
                  <a:lnTo>
                    <a:pt x="1420749" y="0"/>
                  </a:lnTo>
                  <a:lnTo>
                    <a:pt x="1466732" y="6181"/>
                  </a:lnTo>
                  <a:lnTo>
                    <a:pt x="1508073" y="23626"/>
                  </a:lnTo>
                  <a:lnTo>
                    <a:pt x="1543113" y="50688"/>
                  </a:lnTo>
                  <a:lnTo>
                    <a:pt x="1570195" y="85720"/>
                  </a:lnTo>
                  <a:lnTo>
                    <a:pt x="1587659" y="127073"/>
                  </a:lnTo>
                  <a:lnTo>
                    <a:pt x="1593850" y="173100"/>
                  </a:lnTo>
                  <a:lnTo>
                    <a:pt x="1593850" y="865124"/>
                  </a:lnTo>
                  <a:lnTo>
                    <a:pt x="1587659" y="911151"/>
                  </a:lnTo>
                  <a:lnTo>
                    <a:pt x="1570195" y="952504"/>
                  </a:lnTo>
                  <a:lnTo>
                    <a:pt x="1543113" y="987536"/>
                  </a:lnTo>
                  <a:lnTo>
                    <a:pt x="1508073" y="1014598"/>
                  </a:lnTo>
                  <a:lnTo>
                    <a:pt x="1466732" y="1032043"/>
                  </a:lnTo>
                  <a:lnTo>
                    <a:pt x="1420749" y="1038225"/>
                  </a:lnTo>
                  <a:lnTo>
                    <a:pt x="172974" y="1038225"/>
                  </a:lnTo>
                  <a:lnTo>
                    <a:pt x="127000" y="1032043"/>
                  </a:lnTo>
                  <a:lnTo>
                    <a:pt x="85682" y="1014598"/>
                  </a:lnTo>
                  <a:lnTo>
                    <a:pt x="50673" y="987536"/>
                  </a:lnTo>
                  <a:lnTo>
                    <a:pt x="23622" y="952504"/>
                  </a:lnTo>
                  <a:lnTo>
                    <a:pt x="6180" y="911151"/>
                  </a:lnTo>
                  <a:lnTo>
                    <a:pt x="0" y="865124"/>
                  </a:lnTo>
                  <a:lnTo>
                    <a:pt x="0" y="173100"/>
                  </a:lnTo>
                  <a:close/>
                </a:path>
              </a:pathLst>
            </a:custGeom>
            <a:ln w="25400">
              <a:solidFill>
                <a:srgbClr val="94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092188" y="2186177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Meiryo UI"/>
                <a:cs typeface="Meiryo UI"/>
              </a:rPr>
              <a:t>財団寄付金</a:t>
            </a:r>
            <a:endParaRPr sz="1800">
              <a:latin typeface="Meiryo UI"/>
              <a:cs typeface="Meiryo U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866001" y="882650"/>
            <a:ext cx="1654175" cy="854075"/>
            <a:chOff x="6866001" y="882650"/>
            <a:chExt cx="1654175" cy="854075"/>
          </a:xfrm>
        </p:grpSpPr>
        <p:sp>
          <p:nvSpPr>
            <p:cNvPr id="38" name="object 38"/>
            <p:cNvSpPr/>
            <p:nvPr/>
          </p:nvSpPr>
          <p:spPr>
            <a:xfrm>
              <a:off x="6878701" y="895350"/>
              <a:ext cx="1628775" cy="828675"/>
            </a:xfrm>
            <a:custGeom>
              <a:avLst/>
              <a:gdLst/>
              <a:ahLst/>
              <a:cxnLst/>
              <a:rect l="l" t="t" r="r" b="b"/>
              <a:pathLst>
                <a:path w="1628775" h="828675">
                  <a:moveTo>
                    <a:pt x="1490599" y="0"/>
                  </a:moveTo>
                  <a:lnTo>
                    <a:pt x="138049" y="0"/>
                  </a:lnTo>
                  <a:lnTo>
                    <a:pt x="94382" y="7042"/>
                  </a:lnTo>
                  <a:lnTo>
                    <a:pt x="56482" y="26655"/>
                  </a:lnTo>
                  <a:lnTo>
                    <a:pt x="26611" y="56564"/>
                  </a:lnTo>
                  <a:lnTo>
                    <a:pt x="7029" y="94496"/>
                  </a:lnTo>
                  <a:lnTo>
                    <a:pt x="0" y="138175"/>
                  </a:lnTo>
                  <a:lnTo>
                    <a:pt x="0" y="690499"/>
                  </a:lnTo>
                  <a:lnTo>
                    <a:pt x="7029" y="734178"/>
                  </a:lnTo>
                  <a:lnTo>
                    <a:pt x="26611" y="772110"/>
                  </a:lnTo>
                  <a:lnTo>
                    <a:pt x="56482" y="802019"/>
                  </a:lnTo>
                  <a:lnTo>
                    <a:pt x="94382" y="821632"/>
                  </a:lnTo>
                  <a:lnTo>
                    <a:pt x="138049" y="828675"/>
                  </a:lnTo>
                  <a:lnTo>
                    <a:pt x="1490599" y="828675"/>
                  </a:lnTo>
                  <a:lnTo>
                    <a:pt x="1534278" y="821632"/>
                  </a:lnTo>
                  <a:lnTo>
                    <a:pt x="1572210" y="802019"/>
                  </a:lnTo>
                  <a:lnTo>
                    <a:pt x="1602119" y="772110"/>
                  </a:lnTo>
                  <a:lnTo>
                    <a:pt x="1621732" y="734178"/>
                  </a:lnTo>
                  <a:lnTo>
                    <a:pt x="1628775" y="690499"/>
                  </a:lnTo>
                  <a:lnTo>
                    <a:pt x="1628775" y="138175"/>
                  </a:lnTo>
                  <a:lnTo>
                    <a:pt x="1621732" y="94496"/>
                  </a:lnTo>
                  <a:lnTo>
                    <a:pt x="1602119" y="56564"/>
                  </a:lnTo>
                  <a:lnTo>
                    <a:pt x="1572210" y="26655"/>
                  </a:lnTo>
                  <a:lnTo>
                    <a:pt x="1534278" y="7042"/>
                  </a:lnTo>
                  <a:lnTo>
                    <a:pt x="1490599" y="0"/>
                  </a:lnTo>
                  <a:close/>
                </a:path>
              </a:pathLst>
            </a:custGeom>
            <a:solidFill>
              <a:srgbClr val="E391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78701" y="895350"/>
              <a:ext cx="1628775" cy="828675"/>
            </a:xfrm>
            <a:custGeom>
              <a:avLst/>
              <a:gdLst/>
              <a:ahLst/>
              <a:cxnLst/>
              <a:rect l="l" t="t" r="r" b="b"/>
              <a:pathLst>
                <a:path w="1628775" h="828675">
                  <a:moveTo>
                    <a:pt x="0" y="138175"/>
                  </a:moveTo>
                  <a:lnTo>
                    <a:pt x="7029" y="94496"/>
                  </a:lnTo>
                  <a:lnTo>
                    <a:pt x="26611" y="56564"/>
                  </a:lnTo>
                  <a:lnTo>
                    <a:pt x="56482" y="26655"/>
                  </a:lnTo>
                  <a:lnTo>
                    <a:pt x="94382" y="7042"/>
                  </a:lnTo>
                  <a:lnTo>
                    <a:pt x="138049" y="0"/>
                  </a:lnTo>
                  <a:lnTo>
                    <a:pt x="1490599" y="0"/>
                  </a:lnTo>
                  <a:lnTo>
                    <a:pt x="1534278" y="7042"/>
                  </a:lnTo>
                  <a:lnTo>
                    <a:pt x="1572210" y="26655"/>
                  </a:lnTo>
                  <a:lnTo>
                    <a:pt x="1602119" y="56564"/>
                  </a:lnTo>
                  <a:lnTo>
                    <a:pt x="1621732" y="94496"/>
                  </a:lnTo>
                  <a:lnTo>
                    <a:pt x="1628775" y="138175"/>
                  </a:lnTo>
                  <a:lnTo>
                    <a:pt x="1628775" y="690499"/>
                  </a:lnTo>
                  <a:lnTo>
                    <a:pt x="1621732" y="734178"/>
                  </a:lnTo>
                  <a:lnTo>
                    <a:pt x="1602119" y="772110"/>
                  </a:lnTo>
                  <a:lnTo>
                    <a:pt x="1572210" y="802019"/>
                  </a:lnTo>
                  <a:lnTo>
                    <a:pt x="1534278" y="821632"/>
                  </a:lnTo>
                  <a:lnTo>
                    <a:pt x="1490599" y="828675"/>
                  </a:lnTo>
                  <a:lnTo>
                    <a:pt x="138049" y="828675"/>
                  </a:lnTo>
                  <a:lnTo>
                    <a:pt x="94382" y="821632"/>
                  </a:lnTo>
                  <a:lnTo>
                    <a:pt x="56482" y="802019"/>
                  </a:lnTo>
                  <a:lnTo>
                    <a:pt x="26611" y="772110"/>
                  </a:lnTo>
                  <a:lnTo>
                    <a:pt x="7029" y="734178"/>
                  </a:lnTo>
                  <a:lnTo>
                    <a:pt x="0" y="690499"/>
                  </a:lnTo>
                  <a:lnTo>
                    <a:pt x="0" y="138175"/>
                  </a:lnTo>
                  <a:close/>
                </a:path>
              </a:pathLst>
            </a:custGeom>
            <a:ln w="25400">
              <a:solidFill>
                <a:srgbClr val="948D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109206" y="1160145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Meiryo UI"/>
                <a:cs typeface="Meiryo UI"/>
              </a:rPr>
              <a:t>人頭分担金</a:t>
            </a:r>
            <a:endParaRPr sz="1800">
              <a:latin typeface="Meiryo UI"/>
              <a:cs typeface="Meiryo UI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47">
    <a:dk1>
      <a:srgbClr val="1E2124"/>
    </a:dk1>
    <a:lt1>
      <a:srgbClr val="FFFFFF"/>
    </a:lt1>
    <a:dk2>
      <a:srgbClr val="7C8894"/>
    </a:dk2>
    <a:lt2>
      <a:srgbClr val="E6ECEE"/>
    </a:lt2>
    <a:accent1>
      <a:srgbClr val="2AC3F3"/>
    </a:accent1>
    <a:accent2>
      <a:srgbClr val="004591"/>
    </a:accent2>
    <a:accent3>
      <a:srgbClr val="6BD8B6"/>
    </a:accent3>
    <a:accent4>
      <a:srgbClr val="A9E04B"/>
    </a:accent4>
    <a:accent5>
      <a:srgbClr val="F3C744"/>
    </a:accent5>
    <a:accent6>
      <a:srgbClr val="F37768"/>
    </a:accent6>
    <a:hlink>
      <a:srgbClr val="003C7E"/>
    </a:hlink>
    <a:folHlink>
      <a:srgbClr val="6611CC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647</Words>
  <Application>Microsoft Office PowerPoint</Application>
  <PresentationFormat>画面に合わせる (16:9)</PresentationFormat>
  <Paragraphs>233</Paragraphs>
  <Slides>21</Slides>
  <Notes>3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5" baseType="lpstr">
      <vt:lpstr>Adobe Clean Han ExtraBold</vt:lpstr>
      <vt:lpstr>Meiryo UI</vt:lpstr>
      <vt:lpstr>PMingLiU</vt:lpstr>
      <vt:lpstr>ヒラギノ角ゴ Pro W3</vt:lpstr>
      <vt:lpstr>游ゴシック</vt:lpstr>
      <vt:lpstr>Arial</vt:lpstr>
      <vt:lpstr>Arial Narrow</vt:lpstr>
      <vt:lpstr>Calibri</vt:lpstr>
      <vt:lpstr>Montserrat</vt:lpstr>
      <vt:lpstr>Times New Roman</vt:lpstr>
      <vt:lpstr>Wingdings</vt:lpstr>
      <vt:lpstr>Office Theme</vt:lpstr>
      <vt:lpstr>1_Office Theme</vt:lpstr>
      <vt:lpstr>Microsoft Excel 97-2003 Worksheet</vt:lpstr>
      <vt:lpstr>国際ロータリー 第2520地区</vt:lpstr>
      <vt:lpstr>ロータリーカードのご紹介</vt:lpstr>
      <vt:lpstr>ロータリーカード推奨ビデオ</vt:lpstr>
      <vt:lpstr>ロータリーカードの歴史</vt:lpstr>
      <vt:lpstr>ロータリーカードの種類と概要</vt:lpstr>
      <vt:lpstr>PowerPoint プレゼンテーション</vt:lpstr>
      <vt:lpstr>PowerPoint プレゼンテーション</vt:lpstr>
      <vt:lpstr>PowerPoint プレゼンテーション</vt:lpstr>
      <vt:lpstr>各種カードの用途に応じた利用例</vt:lpstr>
      <vt:lpstr>PowerPoint プレゼンテーション</vt:lpstr>
      <vt:lpstr>PowerPoint プレゼンテーション</vt:lpstr>
      <vt:lpstr>ロータリー活動以外でも使えます</vt:lpstr>
      <vt:lpstr>具体例１：人頭分担金の支払い（半期に一度）</vt:lpstr>
      <vt:lpstr>具体例２：オンライン財団寄付の方法</vt:lpstr>
      <vt:lpstr>具体例3：国際大会の登録</vt:lpstr>
      <vt:lpstr>カード会社の連絡先</vt:lpstr>
      <vt:lpstr>推進資料紹介（オリコカード）</vt:lpstr>
      <vt:lpstr>推進資料紹介（オリコカード）</vt:lpstr>
      <vt:lpstr>PowerPoint プレゼンテーション</vt:lpstr>
      <vt:lpstr>ロータリーカードを作って 使って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山本 卓也</cp:lastModifiedBy>
  <cp:revision>5</cp:revision>
  <dcterms:created xsi:type="dcterms:W3CDTF">2023-06-27T06:05:57Z</dcterms:created>
  <dcterms:modified xsi:type="dcterms:W3CDTF">2023-07-07T00:34:30Z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2023-06-27T00:00:00Z</vt:filetime>
  </property>
  <property fmtid="{D5CDD505-2E9C-101B-9397-08002B2CF9AE}" pid="5" name="Producer">
    <vt:lpwstr>Microsoft® Office PowerPoint® 2007</vt:lpwstr>
  </property>
</Properties>
</file>