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1" r:id="rId2"/>
  </p:sldMasterIdLst>
  <p:notesMasterIdLst>
    <p:notesMasterId r:id="rId23"/>
  </p:notesMasterIdLst>
  <p:handoutMasterIdLst>
    <p:handoutMasterId r:id="rId24"/>
  </p:handoutMasterIdLst>
  <p:sldIdLst>
    <p:sldId id="914" r:id="rId3"/>
    <p:sldId id="915" r:id="rId4"/>
    <p:sldId id="916" r:id="rId5"/>
    <p:sldId id="917" r:id="rId6"/>
    <p:sldId id="918" r:id="rId7"/>
    <p:sldId id="919" r:id="rId8"/>
    <p:sldId id="920" r:id="rId9"/>
    <p:sldId id="921" r:id="rId10"/>
    <p:sldId id="922" r:id="rId11"/>
    <p:sldId id="923" r:id="rId12"/>
    <p:sldId id="924" r:id="rId13"/>
    <p:sldId id="925" r:id="rId14"/>
    <p:sldId id="926" r:id="rId15"/>
    <p:sldId id="927" r:id="rId16"/>
    <p:sldId id="928" r:id="rId17"/>
    <p:sldId id="929" r:id="rId18"/>
    <p:sldId id="930" r:id="rId19"/>
    <p:sldId id="931" r:id="rId20"/>
    <p:sldId id="932" r:id="rId21"/>
    <p:sldId id="933" r:id="rId2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3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7AD27CA-6722-39DE-8DD0-CDB91765E8AA}"/>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F414797-4F7D-1D3F-D082-EF3D73CDCD99}"/>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4C0D80A8-DF7A-6648-AE58-CA733F8B3985}"/>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42BFA06-AD76-0FB9-7519-04C6CB4C4C0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2C63CE0-D377-45A7-A4B9-DA0A946F2BE1}" type="slidenum">
              <a:rPr kumimoji="1" lang="ja-JP" altLang="en-US" smtClean="0"/>
              <a:t>‹#›</a:t>
            </a:fld>
            <a:endParaRPr kumimoji="1" lang="ja-JP" altLang="en-US"/>
          </a:p>
        </p:txBody>
      </p:sp>
    </p:spTree>
    <p:extLst>
      <p:ext uri="{BB962C8B-B14F-4D97-AF65-F5344CB8AC3E}">
        <p14:creationId xmlns:p14="http://schemas.microsoft.com/office/powerpoint/2010/main" val="210288865"/>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B47088A-AF6B-472C-BF1C-E6A289FF99D0}" type="slidenum">
              <a:rPr kumimoji="1" lang="ja-JP" altLang="en-US" smtClean="0"/>
              <a:t>‹#›</a:t>
            </a:fld>
            <a:endParaRPr kumimoji="1" lang="ja-JP" altLang="en-US"/>
          </a:p>
        </p:txBody>
      </p:sp>
    </p:spTree>
    <p:extLst>
      <p:ext uri="{BB962C8B-B14F-4D97-AF65-F5344CB8AC3E}">
        <p14:creationId xmlns:p14="http://schemas.microsoft.com/office/powerpoint/2010/main" val="3009531053"/>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4338" y="877888"/>
            <a:ext cx="5848350" cy="4386262"/>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a:extLst>
              <a:ext uri="{FF2B5EF4-FFF2-40B4-BE49-F238E27FC236}">
                <a16:creationId xmlns:a16="http://schemas.microsoft.com/office/drawing/2014/main" id="{F1FA1847-3256-820A-F7AE-99CCB6FCCCBA}"/>
              </a:ext>
            </a:extLst>
          </p:cNvPr>
          <p:cNvSpPr>
            <a:spLocks noGrp="1"/>
          </p:cNvSpPr>
          <p:nvPr>
            <p:ph type="dt" idx="1"/>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4C114066-7609-2BE2-EBA0-4102E50D6CED}"/>
              </a:ext>
            </a:extLst>
          </p:cNvPr>
          <p:cNvSpPr>
            <a:spLocks noGrp="1"/>
          </p:cNvSpPr>
          <p:nvPr>
            <p:ph type="ftr" sz="quarter" idx="4"/>
          </p:nvPr>
        </p:nvSpPr>
        <p:spPr/>
        <p:txBody>
          <a:bodyPr/>
          <a:lstStyle/>
          <a:p>
            <a:endParaRPr kumimoji="1" lang="ja-JP" altLang="en-US"/>
          </a:p>
        </p:txBody>
      </p:sp>
    </p:spTree>
    <p:extLst>
      <p:ext uri="{BB962C8B-B14F-4D97-AF65-F5344CB8AC3E}">
        <p14:creationId xmlns:p14="http://schemas.microsoft.com/office/powerpoint/2010/main" val="20462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a:extLst>
              <a:ext uri="{FF2B5EF4-FFF2-40B4-BE49-F238E27FC236}">
                <a16:creationId xmlns:a16="http://schemas.microsoft.com/office/drawing/2014/main" id="{9FC8A1A0-FC74-DA4A-B9EE-9EAE8BACAF3D}"/>
              </a:ext>
            </a:extLst>
          </p:cNvPr>
          <p:cNvSpPr>
            <a:spLocks noGrp="1"/>
          </p:cNvSpPr>
          <p:nvPr>
            <p:ph type="dt" idx="1"/>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858D3AA4-3714-C276-6BFF-807C80F12A55}"/>
              </a:ext>
            </a:extLst>
          </p:cNvPr>
          <p:cNvSpPr>
            <a:spLocks noGrp="1"/>
          </p:cNvSpPr>
          <p:nvPr>
            <p:ph type="ftr" sz="quarter" idx="4"/>
          </p:nvPr>
        </p:nvSpPr>
        <p:spPr/>
        <p:txBody>
          <a:bodyPr/>
          <a:lstStyle/>
          <a:p>
            <a:endParaRPr kumimoji="1" lang="ja-JP" altLang="en-US"/>
          </a:p>
        </p:txBody>
      </p:sp>
    </p:spTree>
    <p:extLst>
      <p:ext uri="{BB962C8B-B14F-4D97-AF65-F5344CB8AC3E}">
        <p14:creationId xmlns:p14="http://schemas.microsoft.com/office/powerpoint/2010/main" val="3867811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a:extLst>
              <a:ext uri="{FF2B5EF4-FFF2-40B4-BE49-F238E27FC236}">
                <a16:creationId xmlns:a16="http://schemas.microsoft.com/office/drawing/2014/main" id="{1A3D7BBC-AA71-6A7A-C1CA-5E00B3232E32}"/>
              </a:ext>
            </a:extLst>
          </p:cNvPr>
          <p:cNvSpPr>
            <a:spLocks noGrp="1"/>
          </p:cNvSpPr>
          <p:nvPr>
            <p:ph type="dt" idx="1"/>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6A487EE4-EC79-5ED3-CBFA-87B22D896807}"/>
              </a:ext>
            </a:extLst>
          </p:cNvPr>
          <p:cNvSpPr>
            <a:spLocks noGrp="1"/>
          </p:cNvSpPr>
          <p:nvPr>
            <p:ph type="ftr" sz="quarter" idx="4"/>
          </p:nvPr>
        </p:nvSpPr>
        <p:spPr/>
        <p:txBody>
          <a:bodyPr/>
          <a:lstStyle/>
          <a:p>
            <a:endParaRPr kumimoji="1" lang="ja-JP" altLang="en-US"/>
          </a:p>
        </p:txBody>
      </p:sp>
    </p:spTree>
    <p:extLst>
      <p:ext uri="{BB962C8B-B14F-4D97-AF65-F5344CB8AC3E}">
        <p14:creationId xmlns:p14="http://schemas.microsoft.com/office/powerpoint/2010/main" val="1870326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a:extLst>
              <a:ext uri="{FF2B5EF4-FFF2-40B4-BE49-F238E27FC236}">
                <a16:creationId xmlns:a16="http://schemas.microsoft.com/office/drawing/2014/main" id="{82D7543D-4E96-10A2-558B-332FB0A476E6}"/>
              </a:ext>
            </a:extLst>
          </p:cNvPr>
          <p:cNvSpPr>
            <a:spLocks noGrp="1"/>
          </p:cNvSpPr>
          <p:nvPr>
            <p:ph type="dt" idx="1"/>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49E2728D-EE01-3B76-37DC-374D23629F7B}"/>
              </a:ext>
            </a:extLst>
          </p:cNvPr>
          <p:cNvSpPr>
            <a:spLocks noGrp="1"/>
          </p:cNvSpPr>
          <p:nvPr>
            <p:ph type="ftr" sz="quarter" idx="4"/>
          </p:nvPr>
        </p:nvSpPr>
        <p:spPr/>
        <p:txBody>
          <a:bodyPr/>
          <a:lstStyle/>
          <a:p>
            <a:endParaRPr kumimoji="1" lang="ja-JP" altLang="en-US"/>
          </a:p>
        </p:txBody>
      </p:sp>
    </p:spTree>
    <p:extLst>
      <p:ext uri="{BB962C8B-B14F-4D97-AF65-F5344CB8AC3E}">
        <p14:creationId xmlns:p14="http://schemas.microsoft.com/office/powerpoint/2010/main" val="1011835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a:extLst>
              <a:ext uri="{FF2B5EF4-FFF2-40B4-BE49-F238E27FC236}">
                <a16:creationId xmlns:a16="http://schemas.microsoft.com/office/drawing/2014/main" id="{E9202066-09CC-CD26-4083-3A602D4B01D6}"/>
              </a:ext>
            </a:extLst>
          </p:cNvPr>
          <p:cNvSpPr>
            <a:spLocks noGrp="1"/>
          </p:cNvSpPr>
          <p:nvPr>
            <p:ph type="dt" idx="1"/>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E33C0D41-D2C5-CCED-2EC7-5A07B062E601}"/>
              </a:ext>
            </a:extLst>
          </p:cNvPr>
          <p:cNvSpPr>
            <a:spLocks noGrp="1"/>
          </p:cNvSpPr>
          <p:nvPr>
            <p:ph type="ftr" sz="quarter" idx="4"/>
          </p:nvPr>
        </p:nvSpPr>
        <p:spPr/>
        <p:txBody>
          <a:bodyPr/>
          <a:lstStyle/>
          <a:p>
            <a:endParaRPr kumimoji="1" lang="ja-JP" altLang="en-US"/>
          </a:p>
        </p:txBody>
      </p:sp>
    </p:spTree>
    <p:extLst>
      <p:ext uri="{BB962C8B-B14F-4D97-AF65-F5344CB8AC3E}">
        <p14:creationId xmlns:p14="http://schemas.microsoft.com/office/powerpoint/2010/main" val="992972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lang="en-US" sz="2475" kern="1200" smtClean="0">
                <a:solidFill>
                  <a:schemeClr val="bg1"/>
                </a:solidFill>
                <a:latin typeface="Arial Narrow Bold" pitchFamily="-84" charset="0"/>
                <a:ea typeface="ヒラギノ角ゴ Pro W3" pitchFamily="-84" charset="-128"/>
                <a:cs typeface="+mn-cs"/>
              </a:defRPr>
            </a:lvl1pPr>
          </a:lstStyle>
          <a:p>
            <a:r>
              <a:rPr lang="en-US" dirty="0"/>
              <a:t>Click to edit Master title style</a:t>
            </a:r>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1238">
                <a:solidFill>
                  <a:srgbClr val="00AEEF"/>
                </a:solidFill>
                <a:latin typeface="Georgia"/>
                <a:cs typeface="Georgia"/>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7778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7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6"/>
            <a:ext cx="4038600" cy="4525963"/>
          </a:xfrm>
          <a:prstGeom prst="rect">
            <a:avLst/>
          </a:prstGeom>
        </p:spPr>
        <p:txBody>
          <a:bodyPr/>
          <a:lstStyle>
            <a:lvl1pPr>
              <a:defRPr sz="2100">
                <a:latin typeface="Georgia"/>
                <a:cs typeface="Georgia"/>
              </a:defRPr>
            </a:lvl1pPr>
            <a:lvl2pPr>
              <a:defRPr sz="1800">
                <a:latin typeface="Georgia"/>
                <a:cs typeface="Georgia"/>
              </a:defRPr>
            </a:lvl2pPr>
            <a:lvl3pPr>
              <a:defRPr sz="1500">
                <a:latin typeface="Georgia"/>
                <a:cs typeface="Georgia"/>
              </a:defRPr>
            </a:lvl3pPr>
            <a:lvl4pPr>
              <a:defRPr sz="1350">
                <a:latin typeface="Georgia"/>
                <a:cs typeface="Georgia"/>
              </a:defRPr>
            </a:lvl4pPr>
            <a:lvl5pPr>
              <a:defRPr sz="1350">
                <a:latin typeface="Georgia"/>
                <a:cs typeface="Georgia"/>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6"/>
            <a:ext cx="4038600" cy="4525963"/>
          </a:xfrm>
          <a:prstGeom prst="rect">
            <a:avLst/>
          </a:prstGeom>
        </p:spPr>
        <p:txBody>
          <a:bodyPr/>
          <a:lstStyle>
            <a:lvl1pPr>
              <a:defRPr sz="2100">
                <a:latin typeface="Georgia"/>
                <a:cs typeface="Georgia"/>
              </a:defRPr>
            </a:lvl1pPr>
            <a:lvl2pPr>
              <a:defRPr sz="1800">
                <a:latin typeface="Georgia"/>
                <a:cs typeface="Georgia"/>
              </a:defRPr>
            </a:lvl2pPr>
            <a:lvl3pPr>
              <a:defRPr sz="1500">
                <a:latin typeface="Georgia"/>
                <a:cs typeface="Georgia"/>
              </a:defRPr>
            </a:lvl3pPr>
            <a:lvl4pPr>
              <a:defRPr sz="1350">
                <a:latin typeface="Georgia"/>
                <a:cs typeface="Georgia"/>
              </a:defRPr>
            </a:lvl4pPr>
            <a:lvl5pPr>
              <a:defRPr sz="1350">
                <a:latin typeface="Georgia"/>
                <a:cs typeface="Georgia"/>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756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endParaRPr>
          </a:p>
        </p:txBody>
      </p:sp>
      <p:sp>
        <p:nvSpPr>
          <p:cNvPr id="5" name="Rectangle 5"/>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kumimoji="1" lang="en-US" sz="1181" b="1" kern="1200" smtClean="0">
                <a:solidFill>
                  <a:schemeClr val="bg1"/>
                </a:solidFill>
                <a:latin typeface="Arial Narrow"/>
                <a:ea typeface="ＭＳ Ｐゴシック" pitchFamily="50" charset="-128"/>
                <a:cs typeface="Arial Narrow"/>
              </a:defRPr>
            </a:lvl1pPr>
          </a:lstStyle>
          <a:p>
            <a:r>
              <a:rPr lang="en-US" dirty="0"/>
              <a:t>Click to edit Master title style</a:t>
            </a:r>
          </a:p>
        </p:txBody>
      </p:sp>
      <p:sp>
        <p:nvSpPr>
          <p:cNvPr id="3" name="Content Placeholder 2"/>
          <p:cNvSpPr>
            <a:spLocks noGrp="1"/>
          </p:cNvSpPr>
          <p:nvPr>
            <p:ph idx="1"/>
          </p:nvPr>
        </p:nvSpPr>
        <p:spPr>
          <a:xfrm>
            <a:off x="457200" y="1219204"/>
            <a:ext cx="8229600" cy="4525963"/>
          </a:xfrm>
          <a:prstGeom prst="rect">
            <a:avLst/>
          </a:prstGeom>
        </p:spPr>
        <p:txBody>
          <a:bodyPr/>
          <a:lstStyle>
            <a:lvl1pPr>
              <a:defRPr sz="1266">
                <a:solidFill>
                  <a:srgbClr val="58585A"/>
                </a:solidFill>
                <a:latin typeface="Georgia"/>
                <a:cs typeface="Georgia"/>
              </a:defRPr>
            </a:lvl1pPr>
            <a:lvl2pPr>
              <a:defRPr sz="1097">
                <a:solidFill>
                  <a:srgbClr val="58585A"/>
                </a:solidFill>
                <a:latin typeface="Georgia"/>
                <a:cs typeface="Georgia"/>
              </a:defRPr>
            </a:lvl2pPr>
            <a:lvl3pPr>
              <a:defRPr sz="929">
                <a:solidFill>
                  <a:srgbClr val="58585A"/>
                </a:solidFill>
                <a:latin typeface="Georgia"/>
                <a:cs typeface="Georgia"/>
              </a:defRPr>
            </a:lvl3pPr>
            <a:lvl4pPr>
              <a:defRPr sz="760">
                <a:solidFill>
                  <a:srgbClr val="58585A"/>
                </a:solidFill>
                <a:latin typeface="Georgia"/>
                <a:cs typeface="Georgia"/>
              </a:defRPr>
            </a:lvl4pPr>
            <a:lvl5pPr>
              <a:defRPr sz="675">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5026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endParaRPr>
          </a:p>
        </p:txBody>
      </p:sp>
      <p:sp>
        <p:nvSpPr>
          <p:cNvPr id="5" name="Rectangle 5"/>
          <p:cNvSpPr>
            <a:spLocks noChangeArrowheads="1"/>
          </p:cNvSpPr>
          <p:nvPr userDrawn="1"/>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844">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4"/>
            <a:ext cx="8229600" cy="4525963"/>
          </a:xfrm>
          <a:prstGeom prst="rect">
            <a:avLst/>
          </a:prstGeom>
        </p:spPr>
        <p:txBody>
          <a:bodyPr/>
          <a:lstStyle>
            <a:lvl1pPr>
              <a:defRPr sz="1266">
                <a:solidFill>
                  <a:srgbClr val="58585A"/>
                </a:solidFill>
                <a:latin typeface="Georgia"/>
                <a:cs typeface="Georgia"/>
              </a:defRPr>
            </a:lvl1pPr>
            <a:lvl2pPr>
              <a:defRPr sz="1097">
                <a:solidFill>
                  <a:srgbClr val="58585A"/>
                </a:solidFill>
                <a:latin typeface="Georgia"/>
                <a:cs typeface="Georgia"/>
              </a:defRPr>
            </a:lvl2pPr>
            <a:lvl3pPr>
              <a:defRPr sz="929">
                <a:solidFill>
                  <a:srgbClr val="58585A"/>
                </a:solidFill>
                <a:latin typeface="Georgia"/>
                <a:cs typeface="Georgia"/>
              </a:defRPr>
            </a:lvl3pPr>
            <a:lvl4pPr>
              <a:defRPr sz="760">
                <a:solidFill>
                  <a:srgbClr val="58585A"/>
                </a:solidFill>
                <a:latin typeface="Georgia"/>
                <a:cs typeface="Georgia"/>
              </a:defRPr>
            </a:lvl4pPr>
            <a:lvl5pPr>
              <a:defRPr sz="675">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94532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endParaRPr>
          </a:p>
        </p:txBody>
      </p:sp>
      <p:sp>
        <p:nvSpPr>
          <p:cNvPr id="5" name="Rectangle 5"/>
          <p:cNvSpPr>
            <a:spLocks noChangeArrowheads="1"/>
          </p:cNvSpPr>
          <p:nvPr userDrawn="1"/>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844">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4"/>
            <a:ext cx="8229600" cy="4525963"/>
          </a:xfrm>
          <a:prstGeom prst="rect">
            <a:avLst/>
          </a:prstGeom>
        </p:spPr>
        <p:txBody>
          <a:bodyPr/>
          <a:lstStyle>
            <a:lvl1pPr>
              <a:defRPr sz="1266">
                <a:solidFill>
                  <a:srgbClr val="58585A"/>
                </a:solidFill>
                <a:latin typeface="Georgia"/>
                <a:cs typeface="Georgia"/>
              </a:defRPr>
            </a:lvl1pPr>
            <a:lvl2pPr>
              <a:defRPr sz="1097">
                <a:solidFill>
                  <a:srgbClr val="58585A"/>
                </a:solidFill>
                <a:latin typeface="Georgia"/>
                <a:cs typeface="Georgia"/>
              </a:defRPr>
            </a:lvl2pPr>
            <a:lvl3pPr>
              <a:defRPr sz="929">
                <a:solidFill>
                  <a:srgbClr val="58585A"/>
                </a:solidFill>
                <a:latin typeface="Georgia"/>
                <a:cs typeface="Georgia"/>
              </a:defRPr>
            </a:lvl3pPr>
            <a:lvl4pPr>
              <a:defRPr sz="760">
                <a:solidFill>
                  <a:srgbClr val="58585A"/>
                </a:solidFill>
                <a:latin typeface="Georgia"/>
                <a:cs typeface="Georgia"/>
              </a:defRPr>
            </a:lvl4pPr>
            <a:lvl5pPr>
              <a:defRPr sz="675">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21069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endParaRPr>
          </a:p>
        </p:txBody>
      </p:sp>
      <p:sp>
        <p:nvSpPr>
          <p:cNvPr id="5" name="Rectangle 5"/>
          <p:cNvSpPr>
            <a:spLocks noChangeArrowheads="1"/>
          </p:cNvSpPr>
          <p:nvPr userDrawn="1"/>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844">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4"/>
            <a:ext cx="8229600" cy="4525963"/>
          </a:xfrm>
          <a:prstGeom prst="rect">
            <a:avLst/>
          </a:prstGeom>
        </p:spPr>
        <p:txBody>
          <a:bodyPr/>
          <a:lstStyle>
            <a:lvl1pPr>
              <a:defRPr sz="1266">
                <a:solidFill>
                  <a:srgbClr val="58585A"/>
                </a:solidFill>
                <a:latin typeface="Georgia"/>
                <a:cs typeface="Georgia"/>
              </a:defRPr>
            </a:lvl1pPr>
            <a:lvl2pPr>
              <a:defRPr sz="1097">
                <a:solidFill>
                  <a:srgbClr val="58585A"/>
                </a:solidFill>
                <a:latin typeface="Georgia"/>
                <a:cs typeface="Georgia"/>
              </a:defRPr>
            </a:lvl2pPr>
            <a:lvl3pPr>
              <a:defRPr sz="929">
                <a:solidFill>
                  <a:srgbClr val="58585A"/>
                </a:solidFill>
                <a:latin typeface="Georgia"/>
                <a:cs typeface="Georgia"/>
              </a:defRPr>
            </a:lvl3pPr>
            <a:lvl4pPr>
              <a:defRPr sz="760">
                <a:solidFill>
                  <a:srgbClr val="58585A"/>
                </a:solidFill>
                <a:latin typeface="Georgia"/>
                <a:cs typeface="Georgia"/>
              </a:defRPr>
            </a:lvl4pPr>
            <a:lvl5pPr>
              <a:defRPr sz="675">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1862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endParaRPr>
          </a:p>
        </p:txBody>
      </p:sp>
      <p:sp>
        <p:nvSpPr>
          <p:cNvPr id="5" name="Rectangle 5"/>
          <p:cNvSpPr>
            <a:spLocks noChangeArrowheads="1"/>
          </p:cNvSpPr>
          <p:nvPr userDrawn="1"/>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013">
              <a:solidFill>
                <a:srgbClr val="FFFFFF"/>
              </a:solidFill>
              <a:latin typeface="Calibri" pitchFamily="34" charset="0"/>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1181" b="1">
                <a:solidFill>
                  <a:schemeClr val="bg1"/>
                </a:solidFill>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457200" y="1219204"/>
            <a:ext cx="8229600" cy="4525963"/>
          </a:xfrm>
          <a:prstGeom prst="rect">
            <a:avLst/>
          </a:prstGeom>
        </p:spPr>
        <p:txBody>
          <a:bodyPr/>
          <a:lstStyle>
            <a:lvl1pPr>
              <a:defRPr sz="1266">
                <a:solidFill>
                  <a:srgbClr val="58585A"/>
                </a:solidFill>
                <a:latin typeface="Georgia"/>
                <a:cs typeface="Georgia"/>
              </a:defRPr>
            </a:lvl1pPr>
            <a:lvl2pPr>
              <a:defRPr sz="1097">
                <a:solidFill>
                  <a:srgbClr val="58585A"/>
                </a:solidFill>
                <a:latin typeface="Georgia"/>
                <a:cs typeface="Georgia"/>
              </a:defRPr>
            </a:lvl2pPr>
            <a:lvl3pPr>
              <a:defRPr sz="929">
                <a:solidFill>
                  <a:srgbClr val="58585A"/>
                </a:solidFill>
                <a:latin typeface="Georgia"/>
                <a:cs typeface="Georgia"/>
              </a:defRPr>
            </a:lvl3pPr>
            <a:lvl4pPr>
              <a:defRPr sz="760">
                <a:solidFill>
                  <a:srgbClr val="58585A"/>
                </a:solidFill>
                <a:latin typeface="Georgia"/>
                <a:cs typeface="Georgia"/>
              </a:defRPr>
            </a:lvl4pPr>
            <a:lvl5pPr>
              <a:defRPr sz="675">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4046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760">
                <a:solidFill>
                  <a:schemeClr val="bg1">
                    <a:lumMod val="85000"/>
                  </a:schemeClr>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551195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0"/>
            <a:ext cx="7772400" cy="1362075"/>
          </a:xfrm>
          <a:prstGeom prst="rect">
            <a:avLst/>
          </a:prstGeom>
        </p:spPr>
        <p:txBody>
          <a:bodyPr anchor="t"/>
          <a:lstStyle>
            <a:lvl1pPr algn="l">
              <a:defRPr sz="1688" b="0" i="0" cap="all">
                <a:latin typeface="Arial Narrow"/>
                <a:cs typeface="Arial Narrow"/>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844">
                <a:solidFill>
                  <a:schemeClr val="tx1">
                    <a:tint val="75000"/>
                  </a:schemeClr>
                </a:solidFill>
                <a:latin typeface="Georgia"/>
                <a:cs typeface="Georgia"/>
              </a:defRPr>
            </a:lvl1pPr>
            <a:lvl2pPr marL="192881" indent="0">
              <a:buNone/>
              <a:defRPr sz="760">
                <a:solidFill>
                  <a:schemeClr val="tx1">
                    <a:tint val="75000"/>
                  </a:schemeClr>
                </a:solidFill>
              </a:defRPr>
            </a:lvl2pPr>
            <a:lvl3pPr marL="385763" indent="0">
              <a:buNone/>
              <a:defRPr sz="675">
                <a:solidFill>
                  <a:schemeClr val="tx1">
                    <a:tint val="75000"/>
                  </a:schemeClr>
                </a:solidFill>
              </a:defRPr>
            </a:lvl3pPr>
            <a:lvl4pPr marL="578644" indent="0">
              <a:buNone/>
              <a:defRPr sz="591">
                <a:solidFill>
                  <a:schemeClr val="tx1">
                    <a:tint val="75000"/>
                  </a:schemeClr>
                </a:solidFill>
              </a:defRPr>
            </a:lvl4pPr>
            <a:lvl5pPr marL="771525" indent="0">
              <a:buNone/>
              <a:defRPr sz="591">
                <a:solidFill>
                  <a:schemeClr val="tx1">
                    <a:tint val="75000"/>
                  </a:schemeClr>
                </a:solidFill>
              </a:defRPr>
            </a:lvl5pPr>
            <a:lvl6pPr marL="964406" indent="0">
              <a:buNone/>
              <a:defRPr sz="591">
                <a:solidFill>
                  <a:schemeClr val="tx1">
                    <a:tint val="75000"/>
                  </a:schemeClr>
                </a:solidFill>
              </a:defRPr>
            </a:lvl6pPr>
            <a:lvl7pPr marL="1157288" indent="0">
              <a:buNone/>
              <a:defRPr sz="591">
                <a:solidFill>
                  <a:schemeClr val="tx1">
                    <a:tint val="75000"/>
                  </a:schemeClr>
                </a:solidFill>
              </a:defRPr>
            </a:lvl7pPr>
            <a:lvl8pPr marL="1350169" indent="0">
              <a:buNone/>
              <a:defRPr sz="591">
                <a:solidFill>
                  <a:schemeClr val="tx1">
                    <a:tint val="75000"/>
                  </a:schemeClr>
                </a:solidFill>
              </a:defRPr>
            </a:lvl8pPr>
            <a:lvl9pPr marL="1543050" indent="0">
              <a:buNone/>
              <a:defRPr sz="591">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987585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1519">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6"/>
            <a:ext cx="4038600" cy="4525963"/>
          </a:xfrm>
          <a:prstGeom prst="rect">
            <a:avLst/>
          </a:prstGeom>
        </p:spPr>
        <p:txBody>
          <a:bodyPr/>
          <a:lstStyle>
            <a:lvl1pPr>
              <a:defRPr sz="1181">
                <a:latin typeface="Georgia"/>
                <a:cs typeface="Georgia"/>
              </a:defRPr>
            </a:lvl1pPr>
            <a:lvl2pPr>
              <a:defRPr sz="1013">
                <a:latin typeface="Georgia"/>
                <a:cs typeface="Georgia"/>
              </a:defRPr>
            </a:lvl2pPr>
            <a:lvl3pPr>
              <a:defRPr sz="844">
                <a:latin typeface="Georgia"/>
                <a:cs typeface="Georgia"/>
              </a:defRPr>
            </a:lvl3pPr>
            <a:lvl4pPr>
              <a:defRPr sz="760">
                <a:latin typeface="Georgia"/>
                <a:cs typeface="Georgia"/>
              </a:defRPr>
            </a:lvl4pPr>
            <a:lvl5pPr>
              <a:defRPr sz="760">
                <a:latin typeface="Georgia"/>
                <a:cs typeface="Georgia"/>
              </a:defRPr>
            </a:lvl5pPr>
            <a:lvl6pPr>
              <a:defRPr sz="760"/>
            </a:lvl6pPr>
            <a:lvl7pPr>
              <a:defRPr sz="760"/>
            </a:lvl7pPr>
            <a:lvl8pPr>
              <a:defRPr sz="760"/>
            </a:lvl8pPr>
            <a:lvl9pPr>
              <a:defRPr sz="7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6"/>
            <a:ext cx="4038600" cy="4525963"/>
          </a:xfrm>
          <a:prstGeom prst="rect">
            <a:avLst/>
          </a:prstGeom>
        </p:spPr>
        <p:txBody>
          <a:bodyPr/>
          <a:lstStyle>
            <a:lvl1pPr>
              <a:defRPr sz="1181">
                <a:latin typeface="Georgia"/>
                <a:cs typeface="Georgia"/>
              </a:defRPr>
            </a:lvl1pPr>
            <a:lvl2pPr>
              <a:defRPr sz="1013">
                <a:latin typeface="Georgia"/>
                <a:cs typeface="Georgia"/>
              </a:defRPr>
            </a:lvl2pPr>
            <a:lvl3pPr>
              <a:defRPr sz="844">
                <a:latin typeface="Georgia"/>
                <a:cs typeface="Georgia"/>
              </a:defRPr>
            </a:lvl3pPr>
            <a:lvl4pPr>
              <a:defRPr sz="760">
                <a:latin typeface="Georgia"/>
                <a:cs typeface="Georgia"/>
              </a:defRPr>
            </a:lvl4pPr>
            <a:lvl5pPr>
              <a:defRPr sz="760">
                <a:latin typeface="Georgia"/>
                <a:cs typeface="Georgia"/>
              </a:defRPr>
            </a:lvl5pPr>
            <a:lvl6pPr>
              <a:defRPr sz="760"/>
            </a:lvl6pPr>
            <a:lvl7pPr>
              <a:defRPr sz="760"/>
            </a:lvl7pPr>
            <a:lvl8pPr>
              <a:defRPr sz="760"/>
            </a:lvl8pPr>
            <a:lvl9pPr>
              <a:defRPr sz="7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50944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1519">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013" b="1">
                <a:latin typeface="Arial Narrow"/>
                <a:cs typeface="Arial Narrow"/>
              </a:defRPr>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013">
                <a:latin typeface="Georgia"/>
                <a:cs typeface="Georgia"/>
              </a:defRPr>
            </a:lvl1pPr>
            <a:lvl2pPr>
              <a:defRPr sz="844">
                <a:latin typeface="Georgia"/>
                <a:cs typeface="Georgia"/>
              </a:defRPr>
            </a:lvl2pPr>
            <a:lvl3pPr>
              <a:defRPr sz="760">
                <a:latin typeface="Georgia"/>
                <a:cs typeface="Georgia"/>
              </a:defRPr>
            </a:lvl3pPr>
            <a:lvl4pPr>
              <a:defRPr sz="675">
                <a:latin typeface="Georgia"/>
                <a:cs typeface="Georgia"/>
              </a:defRPr>
            </a:lvl4pPr>
            <a:lvl5pPr>
              <a:defRPr sz="675">
                <a:latin typeface="Georgia"/>
                <a:cs typeface="Georgia"/>
              </a:defRPr>
            </a:lvl5pPr>
            <a:lvl6pPr>
              <a:defRPr sz="675"/>
            </a:lvl6pPr>
            <a:lvl7pPr>
              <a:defRPr sz="675"/>
            </a:lvl7pPr>
            <a:lvl8pPr>
              <a:defRPr sz="675"/>
            </a:lvl8pPr>
            <a:lvl9pPr>
              <a:defRPr sz="67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45" y="1535113"/>
            <a:ext cx="4041775" cy="639762"/>
          </a:xfrm>
          <a:prstGeom prst="rect">
            <a:avLst/>
          </a:prstGeom>
        </p:spPr>
        <p:txBody>
          <a:bodyPr anchor="b"/>
          <a:lstStyle>
            <a:lvl1pPr marL="0" indent="0">
              <a:buNone/>
              <a:defRPr sz="1013" b="1">
                <a:latin typeface="Arial Narrow"/>
                <a:cs typeface="Arial Narrow"/>
              </a:defRPr>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6" name="Content Placeholder 5"/>
          <p:cNvSpPr>
            <a:spLocks noGrp="1"/>
          </p:cNvSpPr>
          <p:nvPr>
            <p:ph sz="quarter" idx="4"/>
          </p:nvPr>
        </p:nvSpPr>
        <p:spPr>
          <a:xfrm>
            <a:off x="4645045" y="2174875"/>
            <a:ext cx="4041775" cy="3951288"/>
          </a:xfrm>
          <a:prstGeom prst="rect">
            <a:avLst/>
          </a:prstGeom>
        </p:spPr>
        <p:txBody>
          <a:bodyPr/>
          <a:lstStyle>
            <a:lvl1pPr>
              <a:defRPr sz="1013">
                <a:latin typeface="Georgia"/>
                <a:cs typeface="Georgia"/>
              </a:defRPr>
            </a:lvl1pPr>
            <a:lvl2pPr>
              <a:defRPr sz="844">
                <a:latin typeface="Georgia"/>
                <a:cs typeface="Georgia"/>
              </a:defRPr>
            </a:lvl2pPr>
            <a:lvl3pPr>
              <a:defRPr sz="760">
                <a:latin typeface="Georgia"/>
                <a:cs typeface="Georgia"/>
              </a:defRPr>
            </a:lvl3pPr>
            <a:lvl4pPr>
              <a:defRPr sz="675">
                <a:latin typeface="Georgia"/>
                <a:cs typeface="Georgia"/>
              </a:defRPr>
            </a:lvl4pPr>
            <a:lvl5pPr>
              <a:defRPr sz="675">
                <a:latin typeface="Georgia"/>
                <a:cs typeface="Georgia"/>
              </a:defRPr>
            </a:lvl5pPr>
            <a:lvl6pPr>
              <a:defRPr sz="675"/>
            </a:lvl6pPr>
            <a:lvl7pPr>
              <a:defRPr sz="675"/>
            </a:lvl7pPr>
            <a:lvl8pPr>
              <a:defRPr sz="675"/>
            </a:lvl8pPr>
            <a:lvl9pPr>
              <a:defRPr sz="67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715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2475"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1238">
                <a:solidFill>
                  <a:srgbClr val="005DAA"/>
                </a:solidFill>
                <a:latin typeface="Georgia"/>
                <a:cs typeface="Georgia"/>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1619407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1519">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910450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8800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844" b="1">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3575050" y="273056"/>
            <a:ext cx="5111750" cy="5853113"/>
          </a:xfrm>
          <a:prstGeom prst="rect">
            <a:avLst/>
          </a:prstGeom>
        </p:spPr>
        <p:txBody>
          <a:bodyPr/>
          <a:lstStyle>
            <a:lvl1pPr>
              <a:defRPr sz="1350">
                <a:latin typeface="Georgia"/>
                <a:cs typeface="Georgia"/>
              </a:defRPr>
            </a:lvl1pPr>
            <a:lvl2pPr>
              <a:defRPr sz="1181">
                <a:latin typeface="Georgia"/>
                <a:cs typeface="Georgia"/>
              </a:defRPr>
            </a:lvl2pPr>
            <a:lvl3pPr>
              <a:defRPr sz="1013">
                <a:latin typeface="Georgia"/>
                <a:cs typeface="Georgia"/>
              </a:defRPr>
            </a:lvl3pPr>
            <a:lvl4pPr>
              <a:defRPr sz="844">
                <a:latin typeface="Georgia"/>
                <a:cs typeface="Georgia"/>
              </a:defRPr>
            </a:lvl4pPr>
            <a:lvl5pPr>
              <a:defRPr sz="844">
                <a:latin typeface="Georgia"/>
                <a:cs typeface="Georgia"/>
              </a:defRPr>
            </a:lvl5pPr>
            <a:lvl6pPr>
              <a:defRPr sz="844"/>
            </a:lvl6pPr>
            <a:lvl7pPr>
              <a:defRPr sz="844"/>
            </a:lvl7pPr>
            <a:lvl8pPr>
              <a:defRPr sz="844"/>
            </a:lvl8pPr>
            <a:lvl9pPr>
              <a:defRPr sz="84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591">
                <a:latin typeface="Georgia"/>
                <a:cs typeface="Georgia"/>
              </a:defRPr>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dirty="0"/>
              <a:t>Click to edit Master text styles</a:t>
            </a:r>
          </a:p>
        </p:txBody>
      </p:sp>
    </p:spTree>
    <p:extLst>
      <p:ext uri="{BB962C8B-B14F-4D97-AF65-F5344CB8AC3E}">
        <p14:creationId xmlns:p14="http://schemas.microsoft.com/office/powerpoint/2010/main" val="3338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844" b="1">
                <a:latin typeface="Arial Narrow"/>
                <a:cs typeface="Arial Narrow"/>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591">
                <a:latin typeface="Georgia"/>
                <a:cs typeface="Georgia"/>
              </a:defRPr>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dirty="0"/>
              <a:t>Click to edit Master text styles</a:t>
            </a:r>
          </a:p>
        </p:txBody>
      </p:sp>
    </p:spTree>
    <p:extLst>
      <p:ext uri="{BB962C8B-B14F-4D97-AF65-F5344CB8AC3E}">
        <p14:creationId xmlns:p14="http://schemas.microsoft.com/office/powerpoint/2010/main" val="16594330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7361745"/>
      </p:ext>
    </p:extLst>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lang="en-US" sz="1856" kern="1200" smtClean="0">
                <a:solidFill>
                  <a:schemeClr val="bg1"/>
                </a:solidFill>
                <a:latin typeface="Arial Narrow Bold" pitchFamily="-84" charset="0"/>
                <a:ea typeface="ヒラギノ角ゴ Pro W3" pitchFamily="-84" charset="-128"/>
                <a:cs typeface="+mn-cs"/>
              </a:defRPr>
            </a:lvl1pPr>
          </a:lstStyle>
          <a:p>
            <a:r>
              <a:rPr lang="en-US" dirty="0"/>
              <a:t>Click to edit Master title style</a:t>
            </a:r>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929">
                <a:solidFill>
                  <a:srgbClr val="00AEEF"/>
                </a:solidFill>
                <a:latin typeface="Georgia"/>
                <a:cs typeface="Georgia"/>
              </a:defRPr>
            </a:lvl1pPr>
            <a:lvl2pPr marL="192881" indent="0" algn="ctr">
              <a:buNone/>
              <a:defRPr>
                <a:solidFill>
                  <a:schemeClr val="tx1">
                    <a:tint val="75000"/>
                  </a:schemeClr>
                </a:solidFill>
              </a:defRPr>
            </a:lvl2pPr>
            <a:lvl3pPr marL="385763" indent="0" algn="ctr">
              <a:buNone/>
              <a:defRPr>
                <a:solidFill>
                  <a:schemeClr val="tx1">
                    <a:tint val="75000"/>
                  </a:schemeClr>
                </a:solidFill>
              </a:defRPr>
            </a:lvl3pPr>
            <a:lvl4pPr marL="578644" indent="0" algn="ctr">
              <a:buNone/>
              <a:defRPr>
                <a:solidFill>
                  <a:schemeClr val="tx1">
                    <a:tint val="75000"/>
                  </a:schemeClr>
                </a:solidFill>
              </a:defRPr>
            </a:lvl4pPr>
            <a:lvl5pPr marL="771525" indent="0" algn="ctr">
              <a:buNone/>
              <a:defRPr>
                <a:solidFill>
                  <a:schemeClr val="tx1">
                    <a:tint val="75000"/>
                  </a:schemeClr>
                </a:solidFill>
              </a:defRPr>
            </a:lvl5pPr>
            <a:lvl6pPr marL="964406" indent="0" algn="ctr">
              <a:buNone/>
              <a:defRPr>
                <a:solidFill>
                  <a:schemeClr val="tx1">
                    <a:tint val="75000"/>
                  </a:schemeClr>
                </a:solidFill>
              </a:defRPr>
            </a:lvl6pPr>
            <a:lvl7pPr marL="1157288" indent="0" algn="ctr">
              <a:buNone/>
              <a:defRPr>
                <a:solidFill>
                  <a:schemeClr val="tx1">
                    <a:tint val="75000"/>
                  </a:schemeClr>
                </a:solidFill>
              </a:defRPr>
            </a:lvl7pPr>
            <a:lvl8pPr marL="1350169" indent="0" algn="ctr">
              <a:buNone/>
              <a:defRPr>
                <a:solidFill>
                  <a:schemeClr val="tx1">
                    <a:tint val="75000"/>
                  </a:schemeClr>
                </a:solidFill>
              </a:defRPr>
            </a:lvl8pPr>
            <a:lvl9pPr marL="154305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634755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1898"/>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760"/>
            </a:lvl1pPr>
            <a:lvl2pPr marL="144661" indent="0" algn="ctr">
              <a:buNone/>
              <a:defRPr sz="633"/>
            </a:lvl2pPr>
            <a:lvl3pPr marL="289322" indent="0" algn="ctr">
              <a:buNone/>
              <a:defRPr sz="570"/>
            </a:lvl3pPr>
            <a:lvl4pPr marL="433983" indent="0" algn="ctr">
              <a:buNone/>
              <a:defRPr sz="506"/>
            </a:lvl4pPr>
            <a:lvl5pPr marL="578644" indent="0" algn="ctr">
              <a:buNone/>
              <a:defRPr sz="506"/>
            </a:lvl5pPr>
            <a:lvl6pPr marL="723305" indent="0" algn="ctr">
              <a:buNone/>
              <a:defRPr sz="506"/>
            </a:lvl6pPr>
            <a:lvl7pPr marL="867966" indent="0" algn="ctr">
              <a:buNone/>
              <a:defRPr sz="506"/>
            </a:lvl7pPr>
            <a:lvl8pPr marL="1012627" indent="0" algn="ctr">
              <a:buNone/>
              <a:defRPr sz="506"/>
            </a:lvl8pPr>
            <a:lvl9pPr marL="1157288" indent="0" algn="ctr">
              <a:buNone/>
              <a:defRPr sz="506"/>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fontAlgn="base">
              <a:spcBef>
                <a:spcPct val="0"/>
              </a:spcBef>
              <a:spcAft>
                <a:spcPct val="0"/>
              </a:spcAft>
              <a:defRPr/>
            </a:pPr>
            <a:endParaRPr lang="ja-JP" altLang="en-US" sz="1350">
              <a:solidFill>
                <a:srgbClr val="958D85"/>
              </a:solidFill>
              <a:latin typeface="Arial" charset="0"/>
            </a:endParaRPr>
          </a:p>
        </p:txBody>
      </p:sp>
      <p:sp>
        <p:nvSpPr>
          <p:cNvPr id="5" name="フッター プレースホルダー 4"/>
          <p:cNvSpPr>
            <a:spLocks noGrp="1"/>
          </p:cNvSpPr>
          <p:nvPr>
            <p:ph type="ftr" sz="quarter" idx="11"/>
          </p:nvPr>
        </p:nvSpPr>
        <p:spPr/>
        <p:txBody>
          <a:bodyPr/>
          <a:lstStyle/>
          <a:p>
            <a:pPr fontAlgn="base">
              <a:spcBef>
                <a:spcPct val="0"/>
              </a:spcBef>
              <a:spcAft>
                <a:spcPct val="0"/>
              </a:spcAft>
              <a:defRPr/>
            </a:pPr>
            <a:endParaRPr lang="ja-JP" altLang="en-US" sz="1350">
              <a:solidFill>
                <a:srgbClr val="958D85"/>
              </a:solidFill>
              <a:latin typeface="Arial" charset="0"/>
            </a:endParaRPr>
          </a:p>
        </p:txBody>
      </p:sp>
      <p:sp>
        <p:nvSpPr>
          <p:cNvPr id="6" name="スライド番号プレースホルダー 5"/>
          <p:cNvSpPr>
            <a:spLocks noGrp="1"/>
          </p:cNvSpPr>
          <p:nvPr>
            <p:ph type="sldNum" sz="quarter" idx="12"/>
          </p:nvPr>
        </p:nvSpPr>
        <p:spPr/>
        <p:txBody>
          <a:bodyPr/>
          <a:lstStyle/>
          <a:p>
            <a:pPr fontAlgn="base">
              <a:spcBef>
                <a:spcPct val="0"/>
              </a:spcBef>
              <a:spcAft>
                <a:spcPct val="0"/>
              </a:spcAft>
              <a:defRPr/>
            </a:pPr>
            <a:fld id="{EE13072B-4DCF-47A4-BE45-883BD4F59939}" type="slidenum">
              <a:rPr lang="ja-JP" altLang="en-US" sz="1350" smtClean="0">
                <a:solidFill>
                  <a:srgbClr val="958D85"/>
                </a:solidFill>
                <a:latin typeface="Arial" charset="0"/>
              </a:rPr>
              <a:pPr fontAlgn="base">
                <a:spcBef>
                  <a:spcPct val="0"/>
                </a:spcBef>
                <a:spcAft>
                  <a:spcPct val="0"/>
                </a:spcAft>
                <a:defRPr/>
              </a:pPr>
              <a:t>‹#›</a:t>
            </a:fld>
            <a:endParaRPr lang="ja-JP" altLang="en-US" sz="1350">
              <a:solidFill>
                <a:srgbClr val="958D85"/>
              </a:solidFill>
              <a:latin typeface="Arial" charset="0"/>
            </a:endParaRPr>
          </a:p>
        </p:txBody>
      </p:sp>
    </p:spTree>
    <p:extLst>
      <p:ext uri="{BB962C8B-B14F-4D97-AF65-F5344CB8AC3E}">
        <p14:creationId xmlns:p14="http://schemas.microsoft.com/office/powerpoint/2010/main" val="256256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2475"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1238">
                <a:solidFill>
                  <a:schemeClr val="tx2"/>
                </a:solidFill>
                <a:latin typeface="Georgia"/>
                <a:cs typeface="Georgia"/>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2855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2475"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1238">
                <a:solidFill>
                  <a:schemeClr val="accent3"/>
                </a:solidFill>
                <a:latin typeface="Georgia"/>
                <a:cs typeface="Georgia"/>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716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2475"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1238">
                <a:solidFill>
                  <a:schemeClr val="accent6"/>
                </a:solidFill>
                <a:latin typeface="Georgia"/>
                <a:cs typeface="Georgia"/>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6798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829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800">
              <a:solidFill>
                <a:srgbClr val="FFFFFF"/>
              </a:solidFill>
              <a:latin typeface="Calibri" pitchFamily="34" charset="0"/>
            </a:endParaRPr>
          </a:p>
        </p:txBody>
      </p:sp>
      <p:sp>
        <p:nvSpPr>
          <p:cNvPr id="5" name="Rectangle 5"/>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800">
              <a:solidFill>
                <a:srgbClr val="FFFFFF"/>
              </a:solidFill>
              <a:latin typeface="Calibri" pitchFamily="34" charset="0"/>
              <a:cs typeface="+mn-cs"/>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kumimoji="1" lang="en-US" sz="2100" b="1" kern="1200" smtClean="0">
                <a:solidFill>
                  <a:schemeClr val="bg1"/>
                </a:solidFill>
                <a:latin typeface="Arial Narrow"/>
                <a:ea typeface="ＭＳ Ｐゴシック" pitchFamily="50" charset="-128"/>
                <a:cs typeface="Arial Narrow"/>
              </a:defRPr>
            </a:lvl1pPr>
          </a:lstStyle>
          <a:p>
            <a:r>
              <a:rPr lang="en-US" dirty="0"/>
              <a:t>Click to edit Master title style</a:t>
            </a:r>
          </a:p>
        </p:txBody>
      </p:sp>
      <p:sp>
        <p:nvSpPr>
          <p:cNvPr id="3" name="Content Placeholder 2"/>
          <p:cNvSpPr>
            <a:spLocks noGrp="1"/>
          </p:cNvSpPr>
          <p:nvPr>
            <p:ph idx="1"/>
          </p:nvPr>
        </p:nvSpPr>
        <p:spPr>
          <a:xfrm>
            <a:off x="457200" y="1219204"/>
            <a:ext cx="8229600" cy="4525963"/>
          </a:xfrm>
          <a:prstGeom prst="rect">
            <a:avLst/>
          </a:prstGeom>
        </p:spPr>
        <p:txBody>
          <a:bodyPr/>
          <a:lstStyle>
            <a:lvl1pPr>
              <a:defRPr sz="2250">
                <a:solidFill>
                  <a:srgbClr val="58585A"/>
                </a:solidFill>
                <a:latin typeface="Georgia"/>
                <a:cs typeface="Georgia"/>
              </a:defRPr>
            </a:lvl1pPr>
            <a:lvl2pPr>
              <a:defRPr sz="1950">
                <a:solidFill>
                  <a:srgbClr val="58585A"/>
                </a:solidFill>
                <a:latin typeface="Georgia"/>
                <a:cs typeface="Georgia"/>
              </a:defRPr>
            </a:lvl2pPr>
            <a:lvl3pPr>
              <a:defRPr sz="1650">
                <a:solidFill>
                  <a:srgbClr val="58585A"/>
                </a:solidFill>
                <a:latin typeface="Georgia"/>
                <a:cs typeface="Georgia"/>
              </a:defRPr>
            </a:lvl3pPr>
            <a:lvl4pPr>
              <a:defRPr sz="1350">
                <a:solidFill>
                  <a:srgbClr val="58585A"/>
                </a:solidFill>
                <a:latin typeface="Georgia"/>
                <a:cs typeface="Georgia"/>
              </a:defRPr>
            </a:lvl4pPr>
            <a:lvl5pPr>
              <a:defRPr sz="12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5800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3375"/>
            </a:lvl1pPr>
          </a:lstStyle>
          <a:p>
            <a:r>
              <a:rPr lang="ja-JP" altLang="en-US"/>
              <a:t>マスター タイトルの書式設定</a:t>
            </a:r>
            <a:endParaRPr lang="vi-VN"/>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ja-JP" altLang="en-US"/>
              <a:t>マスター サブタイトルの書式設定</a:t>
            </a:r>
            <a:endParaRPr lang="vi-VN"/>
          </a:p>
        </p:txBody>
      </p:sp>
      <p:sp>
        <p:nvSpPr>
          <p:cNvPr id="4" name="日付プレースホルダー 3"/>
          <p:cNvSpPr>
            <a:spLocks noGrp="1"/>
          </p:cNvSpPr>
          <p:nvPr>
            <p:ph type="dt" sz="half" idx="10"/>
          </p:nvPr>
        </p:nvSpPr>
        <p:spPr/>
        <p:txBody>
          <a:bodyPr/>
          <a:lstStyle/>
          <a:p>
            <a:endParaRPr lang="vi-VN">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vi-VN">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220D0EA-0803-4C0C-8BBE-7FE1B61797B2}"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48584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7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3654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theme" Target="../theme/theme2.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350">
              <a:solidFill>
                <a:srgbClr val="FFFFFF"/>
              </a:solidFill>
              <a:latin typeface="Calibri" pitchFamily="34" charset="0"/>
            </a:endParaRPr>
          </a:p>
        </p:txBody>
      </p:sp>
      <p:pic>
        <p:nvPicPr>
          <p:cNvPr id="1027" name="Picture 3"/>
          <p:cNvPicPr>
            <a:picLocks noChangeAspect="1"/>
          </p:cNvPicPr>
          <p:nvPr/>
        </p:nvPicPr>
        <p:blipFill>
          <a:blip r:embed="rId12"/>
          <a:srcRect/>
          <a:stretch>
            <a:fillRect/>
          </a:stretch>
        </p:blipFill>
        <p:spPr bwMode="auto">
          <a:xfrm>
            <a:off x="458797" y="6165850"/>
            <a:ext cx="1216025" cy="457200"/>
          </a:xfrm>
          <a:prstGeom prst="rect">
            <a:avLst/>
          </a:prstGeom>
          <a:noFill/>
          <a:ln w="9525">
            <a:noFill/>
            <a:miter lim="800000"/>
            <a:headEnd/>
            <a:tailEnd/>
          </a:ln>
        </p:spPr>
      </p:pic>
      <p:pic>
        <p:nvPicPr>
          <p:cNvPr id="1028" name="Picture 4"/>
          <p:cNvPicPr>
            <a:picLocks noChangeAspect="1"/>
          </p:cNvPicPr>
          <p:nvPr/>
        </p:nvPicPr>
        <p:blipFill>
          <a:blip r:embed="rId13"/>
          <a:srcRect/>
          <a:stretch>
            <a:fillRect/>
          </a:stretch>
        </p:blipFill>
        <p:spPr bwMode="auto">
          <a:xfrm>
            <a:off x="5562600" y="152400"/>
            <a:ext cx="3124200" cy="3124200"/>
          </a:xfrm>
          <a:prstGeom prst="rect">
            <a:avLst/>
          </a:prstGeom>
          <a:noFill/>
          <a:ln w="9525">
            <a:noFill/>
            <a:miter lim="800000"/>
            <a:headEnd/>
            <a:tailEnd/>
          </a:ln>
        </p:spPr>
      </p:pic>
    </p:spTree>
    <p:extLst>
      <p:ext uri="{BB962C8B-B14F-4D97-AF65-F5344CB8AC3E}">
        <p14:creationId xmlns:p14="http://schemas.microsoft.com/office/powerpoint/2010/main" val="1188775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ctr" defTabSz="257175" rtl="0" eaLnBrk="0" fontAlgn="base" hangingPunct="0">
        <a:spcBef>
          <a:spcPct val="0"/>
        </a:spcBef>
        <a:spcAft>
          <a:spcPct val="0"/>
        </a:spcAft>
        <a:defRPr sz="2475" kern="1200">
          <a:solidFill>
            <a:schemeClr val="tx1"/>
          </a:solidFill>
          <a:latin typeface="+mj-lt"/>
          <a:ea typeface="ＭＳ Ｐゴシック" pitchFamily="50" charset="-128"/>
          <a:cs typeface="MS PGothic" charset="0"/>
        </a:defRPr>
      </a:lvl1pPr>
      <a:lvl2pPr algn="ctr" defTabSz="257175" rtl="0" eaLnBrk="0" fontAlgn="base" hangingPunct="0">
        <a:spcBef>
          <a:spcPct val="0"/>
        </a:spcBef>
        <a:spcAft>
          <a:spcPct val="0"/>
        </a:spcAft>
        <a:defRPr sz="2475">
          <a:solidFill>
            <a:schemeClr val="tx1"/>
          </a:solidFill>
          <a:latin typeface="Calibri" charset="0"/>
          <a:ea typeface="ＭＳ Ｐゴシック" pitchFamily="50" charset="-128"/>
          <a:cs typeface="MS PGothic" charset="0"/>
        </a:defRPr>
      </a:lvl2pPr>
      <a:lvl3pPr algn="ctr" defTabSz="257175" rtl="0" eaLnBrk="0" fontAlgn="base" hangingPunct="0">
        <a:spcBef>
          <a:spcPct val="0"/>
        </a:spcBef>
        <a:spcAft>
          <a:spcPct val="0"/>
        </a:spcAft>
        <a:defRPr sz="2475">
          <a:solidFill>
            <a:schemeClr val="tx1"/>
          </a:solidFill>
          <a:latin typeface="Calibri" charset="0"/>
          <a:ea typeface="ＭＳ Ｐゴシック" pitchFamily="50" charset="-128"/>
          <a:cs typeface="MS PGothic" charset="0"/>
        </a:defRPr>
      </a:lvl3pPr>
      <a:lvl4pPr algn="ctr" defTabSz="257175" rtl="0" eaLnBrk="0" fontAlgn="base" hangingPunct="0">
        <a:spcBef>
          <a:spcPct val="0"/>
        </a:spcBef>
        <a:spcAft>
          <a:spcPct val="0"/>
        </a:spcAft>
        <a:defRPr sz="2475">
          <a:solidFill>
            <a:schemeClr val="tx1"/>
          </a:solidFill>
          <a:latin typeface="Calibri" charset="0"/>
          <a:ea typeface="ＭＳ Ｐゴシック" pitchFamily="50" charset="-128"/>
          <a:cs typeface="MS PGothic" charset="0"/>
        </a:defRPr>
      </a:lvl4pPr>
      <a:lvl5pPr algn="ctr" defTabSz="257175" rtl="0" eaLnBrk="0" fontAlgn="base" hangingPunct="0">
        <a:spcBef>
          <a:spcPct val="0"/>
        </a:spcBef>
        <a:spcAft>
          <a:spcPct val="0"/>
        </a:spcAft>
        <a:defRPr sz="2475">
          <a:solidFill>
            <a:schemeClr val="tx1"/>
          </a:solidFill>
          <a:latin typeface="Calibri" charset="0"/>
          <a:ea typeface="ＭＳ Ｐゴシック" pitchFamily="50" charset="-128"/>
          <a:cs typeface="MS PGothic" charset="0"/>
        </a:defRPr>
      </a:lvl5pPr>
      <a:lvl6pPr marL="257175" algn="ctr" defTabSz="257175" rtl="0" fontAlgn="base">
        <a:spcBef>
          <a:spcPct val="0"/>
        </a:spcBef>
        <a:spcAft>
          <a:spcPct val="0"/>
        </a:spcAft>
        <a:defRPr sz="2475">
          <a:solidFill>
            <a:schemeClr val="tx1"/>
          </a:solidFill>
          <a:latin typeface="Calibri" charset="0"/>
          <a:ea typeface="ＭＳ Ｐゴシック" charset="0"/>
          <a:cs typeface="ＭＳ Ｐゴシック" charset="0"/>
        </a:defRPr>
      </a:lvl6pPr>
      <a:lvl7pPr marL="514350" algn="ctr" defTabSz="257175" rtl="0" fontAlgn="base">
        <a:spcBef>
          <a:spcPct val="0"/>
        </a:spcBef>
        <a:spcAft>
          <a:spcPct val="0"/>
        </a:spcAft>
        <a:defRPr sz="2475">
          <a:solidFill>
            <a:schemeClr val="tx1"/>
          </a:solidFill>
          <a:latin typeface="Calibri" charset="0"/>
          <a:ea typeface="ＭＳ Ｐゴシック" charset="0"/>
          <a:cs typeface="ＭＳ Ｐゴシック" charset="0"/>
        </a:defRPr>
      </a:lvl7pPr>
      <a:lvl8pPr marL="771525" algn="ctr" defTabSz="257175" rtl="0" fontAlgn="base">
        <a:spcBef>
          <a:spcPct val="0"/>
        </a:spcBef>
        <a:spcAft>
          <a:spcPct val="0"/>
        </a:spcAft>
        <a:defRPr sz="2475">
          <a:solidFill>
            <a:schemeClr val="tx1"/>
          </a:solidFill>
          <a:latin typeface="Calibri" charset="0"/>
          <a:ea typeface="ＭＳ Ｐゴシック" charset="0"/>
          <a:cs typeface="ＭＳ Ｐゴシック" charset="0"/>
        </a:defRPr>
      </a:lvl8pPr>
      <a:lvl9pPr marL="1028700" algn="ctr" defTabSz="257175" rtl="0" fontAlgn="base">
        <a:spcBef>
          <a:spcPct val="0"/>
        </a:spcBef>
        <a:spcAft>
          <a:spcPct val="0"/>
        </a:spcAft>
        <a:defRPr sz="2475">
          <a:solidFill>
            <a:schemeClr val="tx1"/>
          </a:solidFill>
          <a:latin typeface="Calibri" charset="0"/>
          <a:ea typeface="ＭＳ Ｐゴシック" charset="0"/>
          <a:cs typeface="ＭＳ Ｐゴシック" charset="0"/>
        </a:defRPr>
      </a:lvl9pPr>
    </p:titleStyle>
    <p:bodyStyle>
      <a:lvl1pPr marL="192881" indent="-192881" algn="l" defTabSz="257175" rtl="0" eaLnBrk="0" fontAlgn="base" hangingPunct="0">
        <a:spcBef>
          <a:spcPct val="20000"/>
        </a:spcBef>
        <a:spcAft>
          <a:spcPct val="0"/>
        </a:spcAft>
        <a:buFont typeface="Arial" charset="0"/>
        <a:buChar char="•"/>
        <a:defRPr sz="1800" kern="1200">
          <a:solidFill>
            <a:schemeClr val="tx1"/>
          </a:solidFill>
          <a:latin typeface="+mn-lt"/>
          <a:ea typeface="ＭＳ Ｐゴシック" pitchFamily="50" charset="-128"/>
          <a:cs typeface="MS PGothic" charset="0"/>
        </a:defRPr>
      </a:lvl1pPr>
      <a:lvl2pPr marL="417910" indent="-160735" algn="l" defTabSz="257175" rtl="0" eaLnBrk="0" fontAlgn="base" hangingPunct="0">
        <a:spcBef>
          <a:spcPct val="20000"/>
        </a:spcBef>
        <a:spcAft>
          <a:spcPct val="0"/>
        </a:spcAft>
        <a:buFont typeface="Arial" charset="0"/>
        <a:buChar char="–"/>
        <a:defRPr sz="1575" kern="1200">
          <a:solidFill>
            <a:schemeClr val="tx1"/>
          </a:solidFill>
          <a:latin typeface="+mn-lt"/>
          <a:ea typeface="ＭＳ Ｐゴシック" pitchFamily="50" charset="-128"/>
          <a:cs typeface="MS PGothic" charset="0"/>
        </a:defRPr>
      </a:lvl2pPr>
      <a:lvl3pPr marL="642938" indent="-128588" algn="l" defTabSz="257175" rtl="0" eaLnBrk="0" fontAlgn="base" hangingPunct="0">
        <a:spcBef>
          <a:spcPct val="20000"/>
        </a:spcBef>
        <a:spcAft>
          <a:spcPct val="0"/>
        </a:spcAft>
        <a:buFont typeface="Arial" charset="0"/>
        <a:buChar char="•"/>
        <a:defRPr sz="1350" kern="1200">
          <a:solidFill>
            <a:schemeClr val="tx1"/>
          </a:solidFill>
          <a:latin typeface="+mn-lt"/>
          <a:ea typeface="ＭＳ Ｐゴシック" pitchFamily="50" charset="-128"/>
          <a:cs typeface="MS PGothic" charset="0"/>
        </a:defRPr>
      </a:lvl3pPr>
      <a:lvl4pPr marL="900113" indent="-128588" algn="l" defTabSz="257175" rtl="0" eaLnBrk="0" fontAlgn="base" hangingPunct="0">
        <a:spcBef>
          <a:spcPct val="20000"/>
        </a:spcBef>
        <a:spcAft>
          <a:spcPct val="0"/>
        </a:spcAft>
        <a:buFont typeface="Arial" charset="0"/>
        <a:buChar char="–"/>
        <a:defRPr sz="1125" kern="1200">
          <a:solidFill>
            <a:schemeClr val="tx1"/>
          </a:solidFill>
          <a:latin typeface="+mn-lt"/>
          <a:ea typeface="ＭＳ Ｐゴシック" pitchFamily="50" charset="-128"/>
          <a:cs typeface="MS PGothic" charset="0"/>
        </a:defRPr>
      </a:lvl4pPr>
      <a:lvl5pPr marL="1157288" indent="-128588" algn="l" defTabSz="257175" rtl="0" eaLnBrk="0" fontAlgn="base" hangingPunct="0">
        <a:spcBef>
          <a:spcPct val="20000"/>
        </a:spcBef>
        <a:spcAft>
          <a:spcPct val="0"/>
        </a:spcAft>
        <a:buFont typeface="Arial" charset="0"/>
        <a:buChar char="»"/>
        <a:defRPr sz="1125" kern="1200">
          <a:solidFill>
            <a:schemeClr val="tx1"/>
          </a:solidFill>
          <a:latin typeface="+mn-lt"/>
          <a:ea typeface="ＭＳ Ｐゴシック" pitchFamily="50" charset="-128"/>
          <a:cs typeface="MS PGothic" charset="0"/>
        </a:defRPr>
      </a:lvl5pPr>
      <a:lvl6pPr marL="1414463" indent="-128588" algn="l" defTabSz="257175" rtl="0" eaLnBrk="1" latinLnBrk="0" hangingPunct="1">
        <a:spcBef>
          <a:spcPct val="20000"/>
        </a:spcBef>
        <a:buFont typeface="Arial"/>
        <a:buChar char="•"/>
        <a:defRPr sz="1125" kern="1200">
          <a:solidFill>
            <a:schemeClr val="tx1"/>
          </a:solidFill>
          <a:latin typeface="+mn-lt"/>
          <a:ea typeface="+mn-ea"/>
          <a:cs typeface="+mn-cs"/>
        </a:defRPr>
      </a:lvl6pPr>
      <a:lvl7pPr marL="1671638" indent="-128588" algn="l" defTabSz="257175" rtl="0" eaLnBrk="1" latinLnBrk="0" hangingPunct="1">
        <a:spcBef>
          <a:spcPct val="20000"/>
        </a:spcBef>
        <a:buFont typeface="Arial"/>
        <a:buChar char="•"/>
        <a:defRPr sz="1125" kern="1200">
          <a:solidFill>
            <a:schemeClr val="tx1"/>
          </a:solidFill>
          <a:latin typeface="+mn-lt"/>
          <a:ea typeface="+mn-ea"/>
          <a:cs typeface="+mn-cs"/>
        </a:defRPr>
      </a:lvl7pPr>
      <a:lvl8pPr marL="1928813" indent="-128588" algn="l" defTabSz="257175" rtl="0" eaLnBrk="1" latinLnBrk="0" hangingPunct="1">
        <a:spcBef>
          <a:spcPct val="20000"/>
        </a:spcBef>
        <a:buFont typeface="Arial"/>
        <a:buChar char="•"/>
        <a:defRPr sz="1125" kern="1200">
          <a:solidFill>
            <a:schemeClr val="tx1"/>
          </a:solidFill>
          <a:latin typeface="+mn-lt"/>
          <a:ea typeface="+mn-ea"/>
          <a:cs typeface="+mn-cs"/>
        </a:defRPr>
      </a:lvl8pPr>
      <a:lvl9pPr marL="2185988" indent="-128588" algn="l" defTabSz="257175"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5" name="Picture 5"/>
          <p:cNvPicPr>
            <a:picLocks noChangeAspect="1"/>
          </p:cNvPicPr>
          <p:nvPr/>
        </p:nvPicPr>
        <p:blipFill>
          <a:blip r:embed="rId18"/>
          <a:srcRect/>
          <a:stretch>
            <a:fillRect/>
          </a:stretch>
        </p:blipFill>
        <p:spPr bwMode="auto">
          <a:xfrm>
            <a:off x="457200" y="6299200"/>
            <a:ext cx="895350" cy="336550"/>
          </a:xfrm>
          <a:prstGeom prst="rect">
            <a:avLst/>
          </a:prstGeom>
          <a:noFill/>
          <a:ln w="9525">
            <a:noFill/>
            <a:miter lim="800000"/>
            <a:headEnd/>
            <a:tailEnd/>
          </a:ln>
        </p:spPr>
      </p:pic>
    </p:spTree>
    <p:extLst>
      <p:ext uri="{BB962C8B-B14F-4D97-AF65-F5344CB8AC3E}">
        <p14:creationId xmlns:p14="http://schemas.microsoft.com/office/powerpoint/2010/main" val="315838040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hf hdr="0" dt="0"/>
  <p:txStyles>
    <p:titleStyle>
      <a:lvl1pPr algn="ctr" defTabSz="192881" rtl="0" eaLnBrk="0" fontAlgn="base" hangingPunct="0">
        <a:spcBef>
          <a:spcPct val="0"/>
        </a:spcBef>
        <a:spcAft>
          <a:spcPct val="0"/>
        </a:spcAft>
        <a:defRPr sz="1856" kern="1200">
          <a:solidFill>
            <a:schemeClr val="tx1"/>
          </a:solidFill>
          <a:latin typeface="+mj-lt"/>
          <a:ea typeface="ＭＳ Ｐゴシック" pitchFamily="50" charset="-128"/>
          <a:cs typeface="MS PGothic" charset="0"/>
        </a:defRPr>
      </a:lvl1pPr>
      <a:lvl2pPr algn="ctr" defTabSz="192881" rtl="0" eaLnBrk="0" fontAlgn="base" hangingPunct="0">
        <a:spcBef>
          <a:spcPct val="0"/>
        </a:spcBef>
        <a:spcAft>
          <a:spcPct val="0"/>
        </a:spcAft>
        <a:defRPr sz="1856">
          <a:solidFill>
            <a:schemeClr val="tx1"/>
          </a:solidFill>
          <a:latin typeface="Calibri" charset="0"/>
          <a:ea typeface="ＭＳ Ｐゴシック" pitchFamily="50" charset="-128"/>
          <a:cs typeface="MS PGothic" charset="0"/>
        </a:defRPr>
      </a:lvl2pPr>
      <a:lvl3pPr algn="ctr" defTabSz="192881" rtl="0" eaLnBrk="0" fontAlgn="base" hangingPunct="0">
        <a:spcBef>
          <a:spcPct val="0"/>
        </a:spcBef>
        <a:spcAft>
          <a:spcPct val="0"/>
        </a:spcAft>
        <a:defRPr sz="1856">
          <a:solidFill>
            <a:schemeClr val="tx1"/>
          </a:solidFill>
          <a:latin typeface="Calibri" charset="0"/>
          <a:ea typeface="ＭＳ Ｐゴシック" pitchFamily="50" charset="-128"/>
          <a:cs typeface="MS PGothic" charset="0"/>
        </a:defRPr>
      </a:lvl3pPr>
      <a:lvl4pPr algn="ctr" defTabSz="192881" rtl="0" eaLnBrk="0" fontAlgn="base" hangingPunct="0">
        <a:spcBef>
          <a:spcPct val="0"/>
        </a:spcBef>
        <a:spcAft>
          <a:spcPct val="0"/>
        </a:spcAft>
        <a:defRPr sz="1856">
          <a:solidFill>
            <a:schemeClr val="tx1"/>
          </a:solidFill>
          <a:latin typeface="Calibri" charset="0"/>
          <a:ea typeface="ＭＳ Ｐゴシック" pitchFamily="50" charset="-128"/>
          <a:cs typeface="MS PGothic" charset="0"/>
        </a:defRPr>
      </a:lvl4pPr>
      <a:lvl5pPr algn="ctr" defTabSz="192881" rtl="0" eaLnBrk="0" fontAlgn="base" hangingPunct="0">
        <a:spcBef>
          <a:spcPct val="0"/>
        </a:spcBef>
        <a:spcAft>
          <a:spcPct val="0"/>
        </a:spcAft>
        <a:defRPr sz="1856">
          <a:solidFill>
            <a:schemeClr val="tx1"/>
          </a:solidFill>
          <a:latin typeface="Calibri" charset="0"/>
          <a:ea typeface="ＭＳ Ｐゴシック" pitchFamily="50" charset="-128"/>
          <a:cs typeface="MS PGothic" charset="0"/>
        </a:defRPr>
      </a:lvl5pPr>
      <a:lvl6pPr marL="192881" algn="ctr" defTabSz="192881" rtl="0" fontAlgn="base">
        <a:spcBef>
          <a:spcPct val="0"/>
        </a:spcBef>
        <a:spcAft>
          <a:spcPct val="0"/>
        </a:spcAft>
        <a:defRPr sz="1856">
          <a:solidFill>
            <a:schemeClr val="tx1"/>
          </a:solidFill>
          <a:latin typeface="Calibri" charset="0"/>
          <a:ea typeface="ＭＳ Ｐゴシック" charset="0"/>
          <a:cs typeface="ＭＳ Ｐゴシック" charset="0"/>
        </a:defRPr>
      </a:lvl6pPr>
      <a:lvl7pPr marL="385763" algn="ctr" defTabSz="192881" rtl="0" fontAlgn="base">
        <a:spcBef>
          <a:spcPct val="0"/>
        </a:spcBef>
        <a:spcAft>
          <a:spcPct val="0"/>
        </a:spcAft>
        <a:defRPr sz="1856">
          <a:solidFill>
            <a:schemeClr val="tx1"/>
          </a:solidFill>
          <a:latin typeface="Calibri" charset="0"/>
          <a:ea typeface="ＭＳ Ｐゴシック" charset="0"/>
          <a:cs typeface="ＭＳ Ｐゴシック" charset="0"/>
        </a:defRPr>
      </a:lvl7pPr>
      <a:lvl8pPr marL="578644" algn="ctr" defTabSz="192881" rtl="0" fontAlgn="base">
        <a:spcBef>
          <a:spcPct val="0"/>
        </a:spcBef>
        <a:spcAft>
          <a:spcPct val="0"/>
        </a:spcAft>
        <a:defRPr sz="1856">
          <a:solidFill>
            <a:schemeClr val="tx1"/>
          </a:solidFill>
          <a:latin typeface="Calibri" charset="0"/>
          <a:ea typeface="ＭＳ Ｐゴシック" charset="0"/>
          <a:cs typeface="ＭＳ Ｐゴシック" charset="0"/>
        </a:defRPr>
      </a:lvl8pPr>
      <a:lvl9pPr marL="771525" algn="ctr" defTabSz="192881" rtl="0" fontAlgn="base">
        <a:spcBef>
          <a:spcPct val="0"/>
        </a:spcBef>
        <a:spcAft>
          <a:spcPct val="0"/>
        </a:spcAft>
        <a:defRPr sz="1856">
          <a:solidFill>
            <a:schemeClr val="tx1"/>
          </a:solidFill>
          <a:latin typeface="Calibri" charset="0"/>
          <a:ea typeface="ＭＳ Ｐゴシック" charset="0"/>
          <a:cs typeface="ＭＳ Ｐゴシック" charset="0"/>
        </a:defRPr>
      </a:lvl9pPr>
    </p:titleStyle>
    <p:bodyStyle>
      <a:lvl1pPr marL="144661" indent="-144661" algn="l" defTabSz="192881" rtl="0" eaLnBrk="0" fontAlgn="base" hangingPunct="0">
        <a:spcBef>
          <a:spcPct val="20000"/>
        </a:spcBef>
        <a:spcAft>
          <a:spcPct val="0"/>
        </a:spcAft>
        <a:buFont typeface="Arial" charset="0"/>
        <a:buChar char="•"/>
        <a:defRPr sz="1350" kern="1200">
          <a:solidFill>
            <a:schemeClr val="tx1"/>
          </a:solidFill>
          <a:latin typeface="+mn-lt"/>
          <a:ea typeface="ＭＳ Ｐゴシック" pitchFamily="50" charset="-128"/>
          <a:cs typeface="MS PGothic" charset="0"/>
        </a:defRPr>
      </a:lvl1pPr>
      <a:lvl2pPr marL="313433" indent="-120551" algn="l" defTabSz="192881" rtl="0" eaLnBrk="0" fontAlgn="base" hangingPunct="0">
        <a:spcBef>
          <a:spcPct val="20000"/>
        </a:spcBef>
        <a:spcAft>
          <a:spcPct val="0"/>
        </a:spcAft>
        <a:buFont typeface="Arial" charset="0"/>
        <a:buChar char="–"/>
        <a:defRPr sz="1181" kern="1200">
          <a:solidFill>
            <a:schemeClr val="tx1"/>
          </a:solidFill>
          <a:latin typeface="+mn-lt"/>
          <a:ea typeface="ＭＳ Ｐゴシック" pitchFamily="50" charset="-128"/>
          <a:cs typeface="MS PGothic" charset="0"/>
        </a:defRPr>
      </a:lvl2pPr>
      <a:lvl3pPr marL="482204" indent="-96441" algn="l" defTabSz="192881" rtl="0" eaLnBrk="0" fontAlgn="base" hangingPunct="0">
        <a:spcBef>
          <a:spcPct val="20000"/>
        </a:spcBef>
        <a:spcAft>
          <a:spcPct val="0"/>
        </a:spcAft>
        <a:buFont typeface="Arial" charset="0"/>
        <a:buChar char="•"/>
        <a:defRPr sz="1013" kern="1200">
          <a:solidFill>
            <a:schemeClr val="tx1"/>
          </a:solidFill>
          <a:latin typeface="+mn-lt"/>
          <a:ea typeface="ＭＳ Ｐゴシック" pitchFamily="50" charset="-128"/>
          <a:cs typeface="MS PGothic" charset="0"/>
        </a:defRPr>
      </a:lvl3pPr>
      <a:lvl4pPr marL="675085" indent="-96441" algn="l" defTabSz="192881" rtl="0" eaLnBrk="0" fontAlgn="base" hangingPunct="0">
        <a:spcBef>
          <a:spcPct val="20000"/>
        </a:spcBef>
        <a:spcAft>
          <a:spcPct val="0"/>
        </a:spcAft>
        <a:buFont typeface="Arial" charset="0"/>
        <a:buChar char="–"/>
        <a:defRPr sz="844" kern="1200">
          <a:solidFill>
            <a:schemeClr val="tx1"/>
          </a:solidFill>
          <a:latin typeface="+mn-lt"/>
          <a:ea typeface="ＭＳ Ｐゴシック" pitchFamily="50" charset="-128"/>
          <a:cs typeface="MS PGothic" charset="0"/>
        </a:defRPr>
      </a:lvl4pPr>
      <a:lvl5pPr marL="867966" indent="-96441" algn="l" defTabSz="192881" rtl="0" eaLnBrk="0" fontAlgn="base" hangingPunct="0">
        <a:spcBef>
          <a:spcPct val="20000"/>
        </a:spcBef>
        <a:spcAft>
          <a:spcPct val="0"/>
        </a:spcAft>
        <a:buFont typeface="Arial" charset="0"/>
        <a:buChar char="»"/>
        <a:defRPr sz="844" kern="1200">
          <a:solidFill>
            <a:schemeClr val="tx1"/>
          </a:solidFill>
          <a:latin typeface="+mn-lt"/>
          <a:ea typeface="ＭＳ Ｐゴシック" pitchFamily="50" charset="-128"/>
          <a:cs typeface="MS PGothic" charset="0"/>
        </a:defRPr>
      </a:lvl5pPr>
      <a:lvl6pPr marL="1060847" indent="-96441" algn="l" defTabSz="192881" rtl="0" eaLnBrk="1" latinLnBrk="0" hangingPunct="1">
        <a:spcBef>
          <a:spcPct val="20000"/>
        </a:spcBef>
        <a:buFont typeface="Arial"/>
        <a:buChar char="•"/>
        <a:defRPr sz="844" kern="1200">
          <a:solidFill>
            <a:schemeClr val="tx1"/>
          </a:solidFill>
          <a:latin typeface="+mn-lt"/>
          <a:ea typeface="+mn-ea"/>
          <a:cs typeface="+mn-cs"/>
        </a:defRPr>
      </a:lvl6pPr>
      <a:lvl7pPr marL="1253729" indent="-96441" algn="l" defTabSz="192881" rtl="0" eaLnBrk="1" latinLnBrk="0" hangingPunct="1">
        <a:spcBef>
          <a:spcPct val="20000"/>
        </a:spcBef>
        <a:buFont typeface="Arial"/>
        <a:buChar char="•"/>
        <a:defRPr sz="844" kern="1200">
          <a:solidFill>
            <a:schemeClr val="tx1"/>
          </a:solidFill>
          <a:latin typeface="+mn-lt"/>
          <a:ea typeface="+mn-ea"/>
          <a:cs typeface="+mn-cs"/>
        </a:defRPr>
      </a:lvl7pPr>
      <a:lvl8pPr marL="1446610" indent="-96441" algn="l" defTabSz="192881" rtl="0" eaLnBrk="1" latinLnBrk="0" hangingPunct="1">
        <a:spcBef>
          <a:spcPct val="20000"/>
        </a:spcBef>
        <a:buFont typeface="Arial"/>
        <a:buChar char="•"/>
        <a:defRPr sz="844" kern="1200">
          <a:solidFill>
            <a:schemeClr val="tx1"/>
          </a:solidFill>
          <a:latin typeface="+mn-lt"/>
          <a:ea typeface="+mn-ea"/>
          <a:cs typeface="+mn-cs"/>
        </a:defRPr>
      </a:lvl8pPr>
      <a:lvl9pPr marL="1639491" indent="-96441" algn="l" defTabSz="192881" rtl="0" eaLnBrk="1" latinLnBrk="0" hangingPunct="1">
        <a:spcBef>
          <a:spcPct val="20000"/>
        </a:spcBef>
        <a:buFont typeface="Arial"/>
        <a:buChar char="•"/>
        <a:defRPr sz="844" kern="1200">
          <a:solidFill>
            <a:schemeClr val="tx1"/>
          </a:solidFill>
          <a:latin typeface="+mn-lt"/>
          <a:ea typeface="+mn-ea"/>
          <a:cs typeface="+mn-cs"/>
        </a:defRPr>
      </a:lvl9pPr>
    </p:bodyStyle>
    <p:otherStyle>
      <a:defPPr>
        <a:defRPr lang="en-US"/>
      </a:defPPr>
      <a:lvl1pPr marL="0" algn="l" defTabSz="192881" rtl="0" eaLnBrk="1" latinLnBrk="0" hangingPunct="1">
        <a:defRPr sz="760" kern="1200">
          <a:solidFill>
            <a:schemeClr val="tx1"/>
          </a:solidFill>
          <a:latin typeface="+mn-lt"/>
          <a:ea typeface="+mn-ea"/>
          <a:cs typeface="+mn-cs"/>
        </a:defRPr>
      </a:lvl1pPr>
      <a:lvl2pPr marL="192881" algn="l" defTabSz="192881" rtl="0" eaLnBrk="1" latinLnBrk="0" hangingPunct="1">
        <a:defRPr sz="760" kern="1200">
          <a:solidFill>
            <a:schemeClr val="tx1"/>
          </a:solidFill>
          <a:latin typeface="+mn-lt"/>
          <a:ea typeface="+mn-ea"/>
          <a:cs typeface="+mn-cs"/>
        </a:defRPr>
      </a:lvl2pPr>
      <a:lvl3pPr marL="385763" algn="l" defTabSz="192881" rtl="0" eaLnBrk="1" latinLnBrk="0" hangingPunct="1">
        <a:defRPr sz="760" kern="1200">
          <a:solidFill>
            <a:schemeClr val="tx1"/>
          </a:solidFill>
          <a:latin typeface="+mn-lt"/>
          <a:ea typeface="+mn-ea"/>
          <a:cs typeface="+mn-cs"/>
        </a:defRPr>
      </a:lvl3pPr>
      <a:lvl4pPr marL="578644" algn="l" defTabSz="192881" rtl="0" eaLnBrk="1" latinLnBrk="0" hangingPunct="1">
        <a:defRPr sz="760" kern="1200">
          <a:solidFill>
            <a:schemeClr val="tx1"/>
          </a:solidFill>
          <a:latin typeface="+mn-lt"/>
          <a:ea typeface="+mn-ea"/>
          <a:cs typeface="+mn-cs"/>
        </a:defRPr>
      </a:lvl4pPr>
      <a:lvl5pPr marL="771525" algn="l" defTabSz="192881" rtl="0" eaLnBrk="1" latinLnBrk="0" hangingPunct="1">
        <a:defRPr sz="760" kern="1200">
          <a:solidFill>
            <a:schemeClr val="tx1"/>
          </a:solidFill>
          <a:latin typeface="+mn-lt"/>
          <a:ea typeface="+mn-ea"/>
          <a:cs typeface="+mn-cs"/>
        </a:defRPr>
      </a:lvl5pPr>
      <a:lvl6pPr marL="964406" algn="l" defTabSz="192881" rtl="0" eaLnBrk="1" latinLnBrk="0" hangingPunct="1">
        <a:defRPr sz="760" kern="1200">
          <a:solidFill>
            <a:schemeClr val="tx1"/>
          </a:solidFill>
          <a:latin typeface="+mn-lt"/>
          <a:ea typeface="+mn-ea"/>
          <a:cs typeface="+mn-cs"/>
        </a:defRPr>
      </a:lvl6pPr>
      <a:lvl7pPr marL="1157288" algn="l" defTabSz="192881" rtl="0" eaLnBrk="1" latinLnBrk="0" hangingPunct="1">
        <a:defRPr sz="760" kern="1200">
          <a:solidFill>
            <a:schemeClr val="tx1"/>
          </a:solidFill>
          <a:latin typeface="+mn-lt"/>
          <a:ea typeface="+mn-ea"/>
          <a:cs typeface="+mn-cs"/>
        </a:defRPr>
      </a:lvl7pPr>
      <a:lvl8pPr marL="1350169" algn="l" defTabSz="192881" rtl="0" eaLnBrk="1" latinLnBrk="0" hangingPunct="1">
        <a:defRPr sz="760" kern="1200">
          <a:solidFill>
            <a:schemeClr val="tx1"/>
          </a:solidFill>
          <a:latin typeface="+mn-lt"/>
          <a:ea typeface="+mn-ea"/>
          <a:cs typeface="+mn-cs"/>
        </a:defRPr>
      </a:lvl8pPr>
      <a:lvl9pPr marL="1543050" algn="l" defTabSz="192881"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sz="2800" dirty="0"/>
              <a:t>補助金管理・ＭＯＵ</a:t>
            </a:r>
          </a:p>
        </p:txBody>
      </p:sp>
      <p:sp>
        <p:nvSpPr>
          <p:cNvPr id="5" name="サブタイトル 4"/>
          <p:cNvSpPr>
            <a:spLocks noGrp="1"/>
          </p:cNvSpPr>
          <p:nvPr>
            <p:ph type="subTitle" idx="1"/>
          </p:nvPr>
        </p:nvSpPr>
        <p:spPr>
          <a:xfrm>
            <a:off x="534430" y="4674404"/>
            <a:ext cx="6400800" cy="713142"/>
          </a:xfrm>
        </p:spPr>
        <p:txBody>
          <a:bodyPr>
            <a:normAutofit/>
          </a:bodyPr>
          <a:lstStyle/>
          <a:p>
            <a:r>
              <a:rPr kumimoji="1" lang="ja-JP" altLang="en-US" dirty="0"/>
              <a:t>　　　　　　　　　　　　</a:t>
            </a:r>
            <a:r>
              <a:rPr kumimoji="1" lang="ja-JP" altLang="en-US" sz="1500" dirty="0"/>
              <a:t>　   </a:t>
            </a:r>
            <a:r>
              <a:rPr kumimoji="1" lang="ja-JP" altLang="en-US" sz="1500" b="1" dirty="0">
                <a:solidFill>
                  <a:srgbClr val="000000"/>
                </a:solidFill>
              </a:rPr>
              <a:t>補助金管理委員長　</a:t>
            </a:r>
            <a:r>
              <a:rPr kumimoji="1" lang="ja-JP" altLang="en-US" sz="1500" dirty="0">
                <a:solidFill>
                  <a:srgbClr val="000000"/>
                </a:solidFill>
              </a:rPr>
              <a:t>　　</a:t>
            </a:r>
            <a:r>
              <a:rPr kumimoji="1" lang="ja-JP" altLang="en-US" sz="3000" dirty="0">
                <a:solidFill>
                  <a:srgbClr val="000000"/>
                </a:solidFill>
              </a:rPr>
              <a:t>水野 暢大</a:t>
            </a:r>
          </a:p>
        </p:txBody>
      </p:sp>
    </p:spTree>
    <p:extLst>
      <p:ext uri="{BB962C8B-B14F-4D97-AF65-F5344CB8AC3E}">
        <p14:creationId xmlns:p14="http://schemas.microsoft.com/office/powerpoint/2010/main" val="2061146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コンテンツ プレースホルダー 2"/>
          <p:cNvSpPr>
            <a:spLocks noGrp="1"/>
          </p:cNvSpPr>
          <p:nvPr>
            <p:ph idx="1"/>
          </p:nvPr>
        </p:nvSpPr>
        <p:spPr>
          <a:xfrm>
            <a:off x="316641" y="1143000"/>
            <a:ext cx="8703791" cy="5060092"/>
          </a:xfrm>
          <a:ln w="38100">
            <a:solidFill>
              <a:schemeClr val="tx1"/>
            </a:solidFill>
            <a:miter lim="800000"/>
            <a:headEnd/>
            <a:tailEnd/>
          </a:ln>
        </p:spPr>
        <p:txBody>
          <a:bodyPr>
            <a:noAutofit/>
          </a:bodyPr>
          <a:lstStyle/>
          <a:p>
            <a:pPr>
              <a:lnSpc>
                <a:spcPct val="100000"/>
              </a:lnSpc>
              <a:buNone/>
            </a:pPr>
            <a:endParaRPr lang="en-US" altLang="ja-JP" sz="2100" dirty="0">
              <a:latin typeface="HGPｺﾞｼｯｸE" panose="020B0900000000000000" pitchFamily="50" charset="-128"/>
              <a:ea typeface="HGPｺﾞｼｯｸE" panose="020B0900000000000000" pitchFamily="50" charset="-128"/>
            </a:endParaRPr>
          </a:p>
          <a:p>
            <a:pPr>
              <a:lnSpc>
                <a:spcPct val="100000"/>
              </a:lnSpc>
              <a:buNone/>
            </a:pP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rPr>
              <a:t>D. </a:t>
            </a: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補助金で購入した備品・設備やその他の財産の</a:t>
            </a:r>
            <a:endPar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00000"/>
              </a:lnSpc>
              <a:buNone/>
            </a:pPr>
            <a:r>
              <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 　目録システムを確立し、補助金関連活動のために</a:t>
            </a:r>
            <a:endPar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00000"/>
              </a:lnSpc>
              <a:buNone/>
            </a:pPr>
            <a:r>
              <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購入したもの、作られたもの、配布されたものの記</a:t>
            </a:r>
            <a:endPar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00000"/>
              </a:lnSpc>
              <a:buNone/>
            </a:pPr>
            <a:r>
              <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　録を付ける。</a:t>
            </a:r>
            <a:endPar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00000"/>
              </a:lnSpc>
              <a:buNone/>
            </a:pPr>
            <a:endPar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00000"/>
              </a:lnSpc>
              <a:buNone/>
            </a:pP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rPr>
              <a:t>E. </a:t>
            </a: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資金の換金等を含む全補助金活動が、現地の</a:t>
            </a:r>
            <a:endPar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00000"/>
              </a:lnSpc>
              <a:buNone/>
            </a:pPr>
            <a:r>
              <a:rPr lang="en-US" altLang="ja-JP" sz="2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800" dirty="0">
                <a:solidFill>
                  <a:schemeClr val="tx1">
                    <a:lumMod val="75000"/>
                  </a:schemeClr>
                </a:solidFill>
                <a:latin typeface="HGPｺﾞｼｯｸE" panose="020B0900000000000000" pitchFamily="50" charset="-128"/>
                <a:ea typeface="HGPｺﾞｼｯｸE" panose="020B0900000000000000" pitchFamily="50" charset="-128"/>
              </a:rPr>
              <a:t>　法律や規制を順守したものであることを確認する。</a:t>
            </a:r>
          </a:p>
          <a:p>
            <a:pPr>
              <a:lnSpc>
                <a:spcPct val="100000"/>
              </a:lnSpc>
              <a:buNone/>
            </a:pPr>
            <a:endParaRPr lang="en-US" altLang="ja-JP" sz="2100" dirty="0">
              <a:latin typeface="HGPｺﾞｼｯｸE" panose="020B0900000000000000" pitchFamily="50" charset="-128"/>
              <a:ea typeface="HGPｺﾞｼｯｸE" panose="020B0900000000000000" pitchFamily="50" charset="-128"/>
            </a:endParaRPr>
          </a:p>
          <a:p>
            <a:pPr>
              <a:lnSpc>
                <a:spcPct val="100000"/>
              </a:lnSpc>
              <a:buNone/>
            </a:pPr>
            <a:endParaRPr lang="en-US" altLang="ja-JP" sz="1800" dirty="0">
              <a:latin typeface="HGPｺﾞｼｯｸE" panose="020B0900000000000000" pitchFamily="50" charset="-128"/>
              <a:ea typeface="HGPｺﾞｼｯｸE" panose="020B0900000000000000" pitchFamily="50" charset="-128"/>
            </a:endParaRPr>
          </a:p>
          <a:p>
            <a:pPr>
              <a:lnSpc>
                <a:spcPct val="100000"/>
              </a:lnSpc>
              <a:buNone/>
            </a:pPr>
            <a:endParaRPr lang="en-US" altLang="ja-JP" sz="1800" dirty="0">
              <a:latin typeface="HGPｺﾞｼｯｸE" panose="020B0900000000000000" pitchFamily="50" charset="-128"/>
              <a:ea typeface="HGPｺﾞｼｯｸE" panose="020B0900000000000000" pitchFamily="50" charset="-128"/>
            </a:endParaRPr>
          </a:p>
          <a:p>
            <a:pPr>
              <a:lnSpc>
                <a:spcPct val="170000"/>
              </a:lnSpc>
              <a:buNone/>
            </a:pPr>
            <a:r>
              <a:rPr lang="ja-JP" altLang="en-US" sz="1800" dirty="0">
                <a:solidFill>
                  <a:srgbClr val="FF0000"/>
                </a:solidFill>
                <a:latin typeface="HGPｺﾞｼｯｸE" panose="020B0900000000000000" pitchFamily="50" charset="-128"/>
                <a:ea typeface="HGPｺﾞｼｯｸE" panose="020B0900000000000000" pitchFamily="50" charset="-128"/>
              </a:rPr>
              <a:t>　　</a:t>
            </a:r>
            <a:endParaRPr lang="en-US" altLang="ja-JP" sz="1800" dirty="0">
              <a:solidFill>
                <a:srgbClr val="FF000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740244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正方形/長方形 3"/>
          <p:cNvSpPr>
            <a:spLocks noChangeArrowheads="1"/>
          </p:cNvSpPr>
          <p:nvPr/>
        </p:nvSpPr>
        <p:spPr bwMode="auto">
          <a:xfrm>
            <a:off x="254857" y="1153813"/>
            <a:ext cx="8790289" cy="486287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defTabSz="385763" fontAlgn="base">
              <a:spcBef>
                <a:spcPct val="0"/>
              </a:spcBef>
              <a:spcAft>
                <a:spcPct val="0"/>
              </a:spcAft>
              <a:defRPr/>
            </a:pPr>
            <a:r>
              <a:rPr lang="en-US" altLang="ja-JP" sz="2800" u="sng" dirty="0">
                <a:solidFill>
                  <a:srgbClr val="0070C0"/>
                </a:solidFill>
                <a:latin typeface="HGPｺﾞｼｯｸE" panose="020B0900000000000000" pitchFamily="50" charset="-128"/>
                <a:ea typeface="HGPｺﾞｼｯｸE" panose="020B0900000000000000" pitchFamily="50" charset="-128"/>
              </a:rPr>
              <a:t>4. </a:t>
            </a:r>
            <a:r>
              <a:rPr lang="ja-JP" altLang="en-US" sz="2800" u="sng" dirty="0">
                <a:solidFill>
                  <a:srgbClr val="0070C0"/>
                </a:solidFill>
                <a:latin typeface="HGPｺﾞｼｯｸE" panose="020B0900000000000000" pitchFamily="50" charset="-128"/>
                <a:ea typeface="HGPｺﾞｼｯｸE" panose="020B0900000000000000" pitchFamily="50" charset="-128"/>
              </a:rPr>
              <a:t>銀行口座に関する要件</a:t>
            </a:r>
            <a:r>
              <a:rPr lang="ja-JP" altLang="en-US" sz="2800" dirty="0">
                <a:solidFill>
                  <a:srgbClr val="FF0000"/>
                </a:solidFill>
                <a:latin typeface="HGPｺﾞｼｯｸE" panose="020B0900000000000000" pitchFamily="50" charset="-128"/>
                <a:ea typeface="HGPｺﾞｼｯｸE" panose="020B0900000000000000" pitchFamily="50" charset="-128"/>
              </a:rPr>
              <a:t>（</a:t>
            </a:r>
            <a:r>
              <a:rPr lang="en-US" altLang="ja-JP" sz="2800" b="1" dirty="0">
                <a:solidFill>
                  <a:srgbClr val="FF0000"/>
                </a:solidFill>
                <a:latin typeface="HGPｺﾞｼｯｸE" panose="020B0900000000000000" pitchFamily="50" charset="-128"/>
                <a:ea typeface="HGPｺﾞｼｯｸE" panose="020B0900000000000000" pitchFamily="50" charset="-128"/>
              </a:rPr>
              <a:t>MOU</a:t>
            </a:r>
            <a:r>
              <a:rPr lang="ja-JP" altLang="en-US" sz="2800" dirty="0">
                <a:solidFill>
                  <a:srgbClr val="FF0000"/>
                </a:solidFill>
                <a:latin typeface="HGPｺﾞｼｯｸE" panose="020B0900000000000000" pitchFamily="50" charset="-128"/>
                <a:ea typeface="HGPｺﾞｼｯｸE" panose="020B0900000000000000" pitchFamily="50" charset="-128"/>
              </a:rPr>
              <a:t>）</a:t>
            </a:r>
            <a:endParaRPr lang="en-US" altLang="ja-JP" sz="2800" dirty="0">
              <a:solidFill>
                <a:srgbClr val="FF0000"/>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endParaRPr lang="en-US" altLang="ja-JP" u="sng" dirty="0">
              <a:solidFill>
                <a:srgbClr val="0070C0"/>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補助金資金を受け取るには、ロータリー財団の補助金資金の</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受領と支払いのみを目的とする口座をクラブが設けなければ</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ならない。</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endPar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buFontTx/>
              <a:buAutoNum type="alphaUcPeriod"/>
              <a:defRPr/>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クラブの銀行口座は以下を満たしていること。</a:t>
            </a:r>
          </a:p>
          <a:p>
            <a:pPr defTabSz="385763" fontAlgn="base">
              <a:spcBef>
                <a:spcPct val="0"/>
              </a:spcBef>
              <a:spcAft>
                <a:spcPct val="0"/>
              </a:spcAft>
              <a:defRPr/>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1,</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資金の支払いには、クラブの少なくとも</a:t>
            </a: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2</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名のロータリアンが</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署名人となること。</a:t>
            </a:r>
          </a:p>
          <a:p>
            <a:pPr defTabSz="385763" fontAlgn="base">
              <a:spcBef>
                <a:spcPct val="0"/>
              </a:spcBef>
              <a:spcAft>
                <a:spcPct val="0"/>
              </a:spcAft>
              <a:defRPr/>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2.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低金利、または無金利の口座であること</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endPar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endParaRPr>
          </a:p>
          <a:p>
            <a:pPr marL="235075" indent="-235075" defTabSz="385763" fontAlgn="base">
              <a:spcBef>
                <a:spcPct val="0"/>
              </a:spcBef>
              <a:spcAft>
                <a:spcPct val="0"/>
              </a:spcAft>
              <a:buFontTx/>
              <a:buAutoNum type="alphaUcPeriod" startAt="2"/>
              <a:defRPr/>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利子が生じた場合には、すべて書類に記録し、承認された補助金活動に使用するか、ロータリー財団に返還しなければならない。</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869552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コンテンツ プレースホルダー 2"/>
          <p:cNvSpPr>
            <a:spLocks noGrp="1"/>
          </p:cNvSpPr>
          <p:nvPr>
            <p:ph idx="1"/>
          </p:nvPr>
        </p:nvSpPr>
        <p:spPr>
          <a:xfrm>
            <a:off x="386148" y="1058047"/>
            <a:ext cx="8658997" cy="5318040"/>
          </a:xfrm>
          <a:ln w="38100">
            <a:solidFill>
              <a:schemeClr val="tx1"/>
            </a:solidFill>
            <a:miter lim="800000"/>
            <a:headEnd/>
            <a:tailEnd/>
          </a:ln>
        </p:spPr>
        <p:txBody>
          <a:bodyPr>
            <a:normAutofit lnSpcReduction="10000"/>
          </a:bodyPr>
          <a:lstStyle/>
          <a:p>
            <a:pPr>
              <a:buFontTx/>
              <a:buNone/>
            </a:pPr>
            <a:endParaRPr lang="en-US" altLang="ja-JP" sz="1500" dirty="0">
              <a:latin typeface="HGPｺﾞｼｯｸE" panose="020B0900000000000000" pitchFamily="50" charset="-128"/>
              <a:ea typeface="HGPｺﾞｼｯｸE" panose="020B0900000000000000" pitchFamily="50" charset="-128"/>
            </a:endParaRPr>
          </a:p>
          <a:p>
            <a:pPr>
              <a:buFontTx/>
              <a:buNone/>
            </a:pP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C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クラブが提唱する各補助金につき、別個の口座を開設し、</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口座名は、補助金専用であることが明らかに分かること。</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D.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補助金は、投資用口座に預金してはならない。</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これには、投資信託、譲渡性預金、債権、株の口座が含まれる</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（ただし、これらに限られるものではない）。</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endPar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E.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ロータリー財団補助金資金の受領および使用を裏付ける銀行</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   明細書をいつでも提示できるようにしておかなければならない。</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F.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クラブは、署名人の交代に備えて、銀行口座の管理責任の</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buFontTx/>
              <a:buNone/>
            </a:pPr>
            <a:r>
              <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引継ぎ計画書を作成し、保管しなければならない。</a:t>
            </a:r>
          </a:p>
        </p:txBody>
      </p:sp>
    </p:spTree>
    <p:extLst>
      <p:ext uri="{BB962C8B-B14F-4D97-AF65-F5344CB8AC3E}">
        <p14:creationId xmlns:p14="http://schemas.microsoft.com/office/powerpoint/2010/main" val="318290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正方形/長方形 3"/>
          <p:cNvSpPr>
            <a:spLocks noChangeArrowheads="1"/>
          </p:cNvSpPr>
          <p:nvPr/>
        </p:nvSpPr>
        <p:spPr bwMode="auto">
          <a:xfrm>
            <a:off x="214698" y="1099751"/>
            <a:ext cx="8706880" cy="533222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72331" lvl="4" algn="ctr" defTabSz="385763" fontAlgn="base">
              <a:spcBef>
                <a:spcPts val="316"/>
              </a:spcBef>
              <a:spcAft>
                <a:spcPct val="0"/>
              </a:spcAft>
              <a:defRPr/>
            </a:pPr>
            <a:r>
              <a:rPr lang="en-US" altLang="ja-JP" sz="2800" u="sng" dirty="0">
                <a:solidFill>
                  <a:srgbClr val="0070C0"/>
                </a:solidFill>
                <a:latin typeface="HGPｺﾞｼｯｸE" panose="020B0900000000000000" pitchFamily="50" charset="-128"/>
                <a:ea typeface="HGPｺﾞｼｯｸE" panose="020B0900000000000000" pitchFamily="50" charset="-128"/>
              </a:rPr>
              <a:t>5. </a:t>
            </a:r>
            <a:r>
              <a:rPr lang="ja-JP" altLang="en-US" sz="2800" u="sng" dirty="0">
                <a:solidFill>
                  <a:srgbClr val="0070C0"/>
                </a:solidFill>
                <a:latin typeface="HGPｺﾞｼｯｸE" panose="020B0900000000000000" pitchFamily="50" charset="-128"/>
                <a:ea typeface="HGPｺﾞｼｯｸE" panose="020B0900000000000000" pitchFamily="50" charset="-128"/>
              </a:rPr>
              <a:t>補助金資金の使用に関する報告</a:t>
            </a:r>
            <a:r>
              <a:rPr lang="en-US" altLang="ja-JP" sz="2800" u="sng" dirty="0">
                <a:solidFill>
                  <a:srgbClr val="FF0000"/>
                </a:solidFill>
                <a:latin typeface="HGPｺﾞｼｯｸE" panose="020B0900000000000000" pitchFamily="50" charset="-128"/>
                <a:ea typeface="HGPｺﾞｼｯｸE" panose="020B0900000000000000" pitchFamily="50" charset="-128"/>
              </a:rPr>
              <a:t>(</a:t>
            </a:r>
            <a:r>
              <a:rPr lang="en-US" altLang="ja-JP" sz="2800" b="1" dirty="0">
                <a:solidFill>
                  <a:srgbClr val="FF0000"/>
                </a:solidFill>
                <a:latin typeface="HGPｺﾞｼｯｸE" panose="020B0900000000000000" pitchFamily="50" charset="-128"/>
                <a:ea typeface="HGPｺﾞｼｯｸE" panose="020B0900000000000000" pitchFamily="50" charset="-128"/>
              </a:rPr>
              <a:t>MOU</a:t>
            </a:r>
            <a:r>
              <a:rPr lang="ja-JP" altLang="en-US" sz="2800" dirty="0">
                <a:solidFill>
                  <a:srgbClr val="FF0000"/>
                </a:solidFill>
                <a:latin typeface="HGPｺﾞｼｯｸE" panose="020B0900000000000000" pitchFamily="50" charset="-128"/>
                <a:ea typeface="HGPｺﾞｼｯｸE" panose="020B0900000000000000" pitchFamily="50" charset="-128"/>
              </a:rPr>
              <a:t>）</a:t>
            </a:r>
            <a:endParaRPr lang="en-US" altLang="ja-JP" sz="2800" dirty="0">
              <a:solidFill>
                <a:srgbClr val="FF0000"/>
              </a:solidFill>
              <a:latin typeface="HGPｺﾞｼｯｸE" panose="020B0900000000000000" pitchFamily="50" charset="-128"/>
              <a:ea typeface="HGPｺﾞｼｯｸE" panose="020B0900000000000000" pitchFamily="50" charset="-128"/>
            </a:endParaRPr>
          </a:p>
          <a:p>
            <a:pPr marL="72331" lvl="4" defTabSz="385763" fontAlgn="base">
              <a:spcBef>
                <a:spcPts val="316"/>
              </a:spcBef>
              <a:spcAft>
                <a:spcPct val="0"/>
              </a:spcAft>
              <a:defRPr/>
            </a:pPr>
            <a:endParaRPr lang="en-US" altLang="ja-JP" sz="2400" u="sng" dirty="0">
              <a:solidFill>
                <a:srgbClr val="0070C0"/>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400" dirty="0">
                <a:solidFill>
                  <a:srgbClr val="FEBD11">
                    <a:lumMod val="75000"/>
                  </a:srgbClr>
                </a:solidFill>
                <a:latin typeface="HGPｺﾞｼｯｸE" panose="020B0900000000000000" pitchFamily="50" charset="-128"/>
                <a:ea typeface="HGPｺﾞｼｯｸE" panose="020B0900000000000000" pitchFamily="50" charset="-128"/>
              </a:rPr>
              <a:t>◆</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クラブは、ロータリー財団のすべての報告要件に従わなけ</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ればならない。補助金に関する報告を通じて、</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ロータリー財団は補助金の使用状況を知ることができます。　</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このため、この報告は補助金の適切な資金管理の重要な</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部分になります。</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endParaRPr lang="en-US" altLang="ja-JP" sz="2600" dirty="0">
              <a:solidFill>
                <a:srgbClr val="958D85"/>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rgbClr val="FEBD11">
                    <a:lumMod val="75000"/>
                  </a:srgbClr>
                </a:solidFill>
                <a:latin typeface="HGPｺﾞｼｯｸE" panose="020B0900000000000000" pitchFamily="50" charset="-128"/>
                <a:ea typeface="HGPｺﾞｼｯｸE" panose="020B0900000000000000" pitchFamily="50" charset="-128"/>
              </a:rPr>
              <a:t>◆</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管理委員会の指針に従って補助金を使用し、適切な資金</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管理を実践し、援助を最も必要としている人々のために</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生かす。</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また、資金を慎重に管理する事により、寄付者の信頼を</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高め、将来の寄付へと繋ぐことになります。</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179006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コンテンツ プレースホルダー 2"/>
          <p:cNvSpPr>
            <a:spLocks noGrp="1"/>
          </p:cNvSpPr>
          <p:nvPr>
            <p:ph idx="1"/>
          </p:nvPr>
        </p:nvSpPr>
        <p:spPr>
          <a:xfrm>
            <a:off x="237868" y="1087395"/>
            <a:ext cx="8906131" cy="5239264"/>
          </a:xfrm>
          <a:ln w="38100">
            <a:solidFill>
              <a:schemeClr val="tx1"/>
            </a:solidFill>
            <a:miter lim="800000"/>
            <a:headEnd/>
            <a:tailEnd/>
          </a:ln>
        </p:spPr>
        <p:txBody>
          <a:bodyPr>
            <a:noAutofit/>
          </a:bodyPr>
          <a:lstStyle/>
          <a:p>
            <a:pPr algn="ctr">
              <a:lnSpc>
                <a:spcPct val="100000"/>
              </a:lnSpc>
              <a:buNone/>
            </a:pPr>
            <a:endParaRPr lang="en-US" altLang="ja-JP" sz="2800" b="1" u="sng" dirty="0">
              <a:solidFill>
                <a:srgbClr val="0070C0"/>
              </a:solidFill>
            </a:endParaRPr>
          </a:p>
          <a:p>
            <a:pPr algn="ctr">
              <a:lnSpc>
                <a:spcPct val="100000"/>
              </a:lnSpc>
              <a:buNone/>
            </a:pPr>
            <a:r>
              <a:rPr lang="ja-JP" altLang="en-US" sz="2800" b="1" u="sng" dirty="0">
                <a:solidFill>
                  <a:srgbClr val="0070C0"/>
                </a:solidFill>
              </a:rPr>
              <a:t>◆資金管理には以下が含まれる</a:t>
            </a:r>
            <a:endParaRPr lang="en-US" altLang="ja-JP" sz="2800" b="1" u="sng" dirty="0">
              <a:solidFill>
                <a:srgbClr val="0070C0"/>
              </a:solidFill>
            </a:endParaRPr>
          </a:p>
          <a:p>
            <a:pPr algn="ctr">
              <a:lnSpc>
                <a:spcPct val="100000"/>
              </a:lnSpc>
              <a:buNone/>
            </a:pPr>
            <a:endParaRPr lang="en-US" altLang="ja-JP" sz="2400" u="sng" dirty="0">
              <a:solidFill>
                <a:srgbClr val="0070C0"/>
              </a:solidFill>
              <a:latin typeface="HGPｺﾞｼｯｸE" panose="020B0900000000000000" pitchFamily="50" charset="-128"/>
              <a:ea typeface="HGPｺﾞｼｯｸE" panose="020B0900000000000000" pitchFamily="50" charset="-128"/>
            </a:endParaRPr>
          </a:p>
          <a:p>
            <a:pPr>
              <a:lnSpc>
                <a:spcPct val="100000"/>
              </a:lnSpc>
              <a:buNone/>
            </a:pPr>
            <a:r>
              <a:rPr lang="ja-JP" altLang="en-US" sz="2400" b="1" dirty="0">
                <a:solidFill>
                  <a:srgbClr val="FF0000"/>
                </a:solidFill>
              </a:rPr>
              <a:t>✩　</a:t>
            </a:r>
            <a:r>
              <a:rPr lang="ja-JP" altLang="en-US" sz="2400" b="1" dirty="0"/>
              <a:t>補助金の授与と受諾の条件を守るため、十分かつ徹底的に</a:t>
            </a:r>
            <a:endParaRPr lang="en-US" altLang="ja-JP" sz="2400" b="1" dirty="0"/>
          </a:p>
          <a:p>
            <a:pPr>
              <a:lnSpc>
                <a:spcPct val="100000"/>
              </a:lnSpc>
              <a:buNone/>
            </a:pPr>
            <a:r>
              <a:rPr lang="ja-JP" altLang="en-US" sz="2400" b="1" dirty="0"/>
              <a:t>　　　これを監督すること。</a:t>
            </a:r>
          </a:p>
          <a:p>
            <a:pPr>
              <a:lnSpc>
                <a:spcPct val="100000"/>
              </a:lnSpc>
              <a:buNone/>
            </a:pPr>
            <a:r>
              <a:rPr lang="ja-JP" altLang="en-US" sz="2400" b="1" dirty="0">
                <a:solidFill>
                  <a:srgbClr val="FF0000"/>
                </a:solidFill>
              </a:rPr>
              <a:t>✩　</a:t>
            </a:r>
            <a:r>
              <a:rPr lang="ja-JP" altLang="en-US" sz="2400" b="1" dirty="0"/>
              <a:t>財団から承認された通りにプロジェクトを実施すること。</a:t>
            </a:r>
          </a:p>
          <a:p>
            <a:pPr>
              <a:lnSpc>
                <a:spcPct val="100000"/>
              </a:lnSpc>
              <a:buNone/>
            </a:pPr>
            <a:r>
              <a:rPr lang="ja-JP" altLang="en-US" sz="2400" b="1" dirty="0">
                <a:solidFill>
                  <a:srgbClr val="FF0000"/>
                </a:solidFill>
              </a:rPr>
              <a:t>✩　</a:t>
            </a:r>
            <a:r>
              <a:rPr lang="ja-JP" altLang="en-US" sz="2400" b="1" dirty="0"/>
              <a:t>現金での取引は極力控え、すべての取引記録を保管するなど、</a:t>
            </a:r>
            <a:endParaRPr lang="en-US" altLang="ja-JP" sz="2400" b="1" dirty="0"/>
          </a:p>
          <a:p>
            <a:pPr>
              <a:lnSpc>
                <a:spcPct val="100000"/>
              </a:lnSpc>
              <a:buNone/>
            </a:pPr>
            <a:r>
              <a:rPr lang="en-US" altLang="ja-JP" sz="2400" b="1" dirty="0"/>
              <a:t>    </a:t>
            </a:r>
            <a:r>
              <a:rPr lang="ja-JP" altLang="en-US" sz="2400" b="1" dirty="0"/>
              <a:t>　標準的な事業慣行にのっとること。不正経理があれば地区に</a:t>
            </a:r>
            <a:endParaRPr lang="en-US" altLang="ja-JP" sz="2400" b="1" dirty="0"/>
          </a:p>
          <a:p>
            <a:pPr>
              <a:lnSpc>
                <a:spcPct val="100000"/>
              </a:lnSpc>
              <a:buNone/>
            </a:pPr>
            <a:r>
              <a:rPr lang="ja-JP" altLang="en-US" sz="2400" b="1" dirty="0"/>
              <a:t>　　 報告し、適切な調査と解決が行われるようにすること。</a:t>
            </a:r>
            <a:endParaRPr lang="en-US" altLang="ja-JP" sz="2400" b="1" dirty="0"/>
          </a:p>
          <a:p>
            <a:pPr>
              <a:lnSpc>
                <a:spcPct val="100000"/>
              </a:lnSpc>
              <a:buNone/>
            </a:pPr>
            <a:r>
              <a:rPr lang="ja-JP" altLang="en-US" sz="2400" b="1" dirty="0">
                <a:solidFill>
                  <a:srgbClr val="FF0000"/>
                </a:solidFill>
              </a:rPr>
              <a:t>✩　</a:t>
            </a:r>
            <a:r>
              <a:rPr lang="ja-JP" altLang="en-US" sz="2400" b="1" dirty="0">
                <a:solidFill>
                  <a:schemeClr val="tx1">
                    <a:lumMod val="75000"/>
                  </a:schemeClr>
                </a:solidFill>
              </a:rPr>
              <a:t>補助金の使途を確認するため、不備なく正確な報告書を期限</a:t>
            </a:r>
            <a:endParaRPr lang="en-US" altLang="ja-JP" sz="2400" b="1" dirty="0">
              <a:solidFill>
                <a:schemeClr val="tx1">
                  <a:lumMod val="75000"/>
                </a:schemeClr>
              </a:solidFill>
            </a:endParaRPr>
          </a:p>
          <a:p>
            <a:pPr>
              <a:lnSpc>
                <a:spcPct val="100000"/>
              </a:lnSpc>
              <a:buNone/>
            </a:pPr>
            <a:r>
              <a:rPr lang="en-US" altLang="ja-JP" sz="2400" b="1" dirty="0">
                <a:solidFill>
                  <a:schemeClr val="tx1">
                    <a:lumMod val="75000"/>
                  </a:schemeClr>
                </a:solidFill>
              </a:rPr>
              <a:t>      </a:t>
            </a:r>
            <a:r>
              <a:rPr lang="ja-JP" altLang="en-US" sz="2400" b="1" dirty="0">
                <a:solidFill>
                  <a:schemeClr val="tx1">
                    <a:lumMod val="75000"/>
                  </a:schemeClr>
                </a:solidFill>
              </a:rPr>
              <a:t>どおりに地区及び財団へ提出すること。  </a:t>
            </a:r>
            <a:endParaRPr lang="en-US" altLang="ja-JP" sz="2400" b="1" dirty="0">
              <a:solidFill>
                <a:schemeClr val="tx1">
                  <a:lumMod val="75000"/>
                </a:schemeClr>
              </a:solidFill>
            </a:endParaRPr>
          </a:p>
          <a:p>
            <a:pPr>
              <a:lnSpc>
                <a:spcPct val="100000"/>
              </a:lnSpc>
              <a:buNone/>
            </a:pPr>
            <a:endParaRPr lang="ja-JP" altLang="en-US" sz="1500" b="1" dirty="0"/>
          </a:p>
        </p:txBody>
      </p:sp>
    </p:spTree>
    <p:extLst>
      <p:ext uri="{BB962C8B-B14F-4D97-AF65-F5344CB8AC3E}">
        <p14:creationId xmlns:p14="http://schemas.microsoft.com/office/powerpoint/2010/main" val="523262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322307" y="1093572"/>
            <a:ext cx="8745493" cy="5146589"/>
          </a:xfrm>
          <a:ln w="38100">
            <a:solidFill>
              <a:schemeClr val="tx1"/>
            </a:solidFill>
            <a:miter lim="800000"/>
            <a:headEnd/>
            <a:tailEnd/>
          </a:ln>
        </p:spPr>
        <p:txBody>
          <a:bodyPr>
            <a:normAutofit/>
          </a:bodyPr>
          <a:lstStyle/>
          <a:p>
            <a:pPr>
              <a:lnSpc>
                <a:spcPct val="80000"/>
              </a:lnSpc>
            </a:pPr>
            <a:endParaRPr lang="en-US" altLang="ja-JP" sz="1800" b="1" dirty="0"/>
          </a:p>
          <a:p>
            <a:pPr marL="72331" lvl="1" algn="ctr">
              <a:lnSpc>
                <a:spcPct val="120000"/>
              </a:lnSpc>
              <a:spcBef>
                <a:spcPts val="316"/>
              </a:spcBef>
              <a:buNone/>
            </a:pPr>
            <a:r>
              <a:rPr lang="en-US" altLang="ja-JP" sz="2800" u="sng" dirty="0">
                <a:solidFill>
                  <a:srgbClr val="0070C0"/>
                </a:solidFill>
                <a:latin typeface="HGPｺﾞｼｯｸE" panose="020B0900000000000000" pitchFamily="50" charset="-128"/>
                <a:ea typeface="HGPｺﾞｼｯｸE" panose="020B0900000000000000" pitchFamily="50" charset="-128"/>
              </a:rPr>
              <a:t>6. </a:t>
            </a:r>
            <a:r>
              <a:rPr lang="ja-JP" altLang="en-US" sz="2800" u="sng" dirty="0">
                <a:solidFill>
                  <a:srgbClr val="0070C0"/>
                </a:solidFill>
                <a:latin typeface="HGPｺﾞｼｯｸE" panose="020B0900000000000000" pitchFamily="50" charset="-128"/>
                <a:ea typeface="HGPｺﾞｼｯｸE" panose="020B0900000000000000" pitchFamily="50" charset="-128"/>
              </a:rPr>
              <a:t>書類の保管について</a:t>
            </a:r>
            <a:endParaRPr lang="en-US" altLang="ja-JP" sz="2800" u="sng" dirty="0">
              <a:solidFill>
                <a:srgbClr val="0070C0"/>
              </a:solidFill>
              <a:latin typeface="HGPｺﾞｼｯｸE" panose="020B0900000000000000" pitchFamily="50" charset="-128"/>
              <a:ea typeface="HGPｺﾞｼｯｸE" panose="020B0900000000000000" pitchFamily="50" charset="-128"/>
            </a:endParaRPr>
          </a:p>
          <a:p>
            <a:pPr marL="72331" lvl="1" algn="ctr">
              <a:lnSpc>
                <a:spcPct val="120000"/>
              </a:lnSpc>
              <a:spcBef>
                <a:spcPts val="316"/>
              </a:spcBef>
              <a:buNone/>
            </a:pPr>
            <a:endParaRPr lang="en-US" altLang="ja-JP" sz="2800" u="sng" dirty="0">
              <a:solidFill>
                <a:srgbClr val="0070C0"/>
              </a:solidFill>
              <a:latin typeface="HGPｺﾞｼｯｸE" panose="020B0900000000000000" pitchFamily="50" charset="-128"/>
              <a:ea typeface="HGPｺﾞｼｯｸE" panose="020B0900000000000000" pitchFamily="50" charset="-128"/>
            </a:endParaRPr>
          </a:p>
          <a:p>
            <a:pPr>
              <a:lnSpc>
                <a:spcPct val="120000"/>
              </a:lnSpc>
              <a:buNone/>
            </a:pPr>
            <a:r>
              <a:rPr lang="ja-JP" altLang="en-US" sz="2400" dirty="0">
                <a:solidFill>
                  <a:srgbClr val="0070C0"/>
                </a:solidFill>
                <a:latin typeface="HGPｺﾞｼｯｸE" panose="020B0900000000000000" pitchFamily="50" charset="-128"/>
                <a:ea typeface="HGPｺﾞｼｯｸE" panose="020B0900000000000000" pitchFamily="50" charset="-128"/>
              </a:rPr>
              <a:t>◆</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クラブは、参加資格認定とロータリー財団補助金に関連する重要書類を保存するための、適切な記録管理システムをつくり、これを維持するものとする。</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20000"/>
              </a:lnSpc>
              <a:buNone/>
            </a:pPr>
            <a:r>
              <a:rPr lang="ja-JP" altLang="en-US" sz="2400" dirty="0">
                <a:solidFill>
                  <a:srgbClr val="0070C0"/>
                </a:solidFill>
                <a:latin typeface="HGPｺﾞｼｯｸE" panose="020B0900000000000000" pitchFamily="50" charset="-128"/>
                <a:ea typeface="HGPｺﾞｼｯｸE" panose="020B0900000000000000" pitchFamily="50" charset="-128"/>
              </a:rPr>
              <a:t>◆</a:t>
            </a:r>
            <a:r>
              <a:rPr lang="ja-JP" altLang="en-US" sz="2400" dirty="0">
                <a:solidFill>
                  <a:schemeClr val="tx1">
                    <a:lumMod val="75000"/>
                  </a:schemeClr>
                </a:solidFill>
                <a:latin typeface="HGPｺﾞｼｯｸE" panose="020B0900000000000000" pitchFamily="50" charset="-128"/>
                <a:ea typeface="HGPｺﾞｼｯｸE" panose="020B0900000000000000" pitchFamily="50" charset="-128"/>
              </a:rPr>
              <a:t>これらの書類を保管することにより、補助金管理の透明性が保たれるとともに、監査や財務評価の準備に役立つ。</a:t>
            </a:r>
            <a:endParaRPr lang="en-US" altLang="ja-JP" sz="24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20000"/>
              </a:lnSpc>
              <a:buNone/>
            </a:pPr>
            <a:endParaRPr lang="ja-JP" altLang="en-US" sz="1800" b="1" dirty="0"/>
          </a:p>
        </p:txBody>
      </p:sp>
    </p:spTree>
    <p:extLst>
      <p:ext uri="{BB962C8B-B14F-4D97-AF65-F5344CB8AC3E}">
        <p14:creationId xmlns:p14="http://schemas.microsoft.com/office/powerpoint/2010/main" val="378762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478311" y="1131930"/>
            <a:ext cx="8532339" cy="5073993"/>
          </a:xfrm>
          <a:ln w="38100">
            <a:solidFill>
              <a:schemeClr val="tx1"/>
            </a:solidFill>
            <a:miter lim="800000"/>
            <a:headEnd/>
            <a:tailEnd/>
          </a:ln>
        </p:spPr>
        <p:txBody>
          <a:bodyPr>
            <a:normAutofit lnSpcReduction="10000"/>
          </a:bodyPr>
          <a:lstStyle/>
          <a:p>
            <a:pPr>
              <a:lnSpc>
                <a:spcPct val="80000"/>
              </a:lnSpc>
            </a:pPr>
            <a:endParaRPr lang="en-US" altLang="ja-JP" sz="1200" b="1" dirty="0"/>
          </a:p>
          <a:p>
            <a:pPr marL="0" indent="0" algn="ctr">
              <a:buNone/>
            </a:pPr>
            <a:r>
              <a:rPr lang="ja-JP" altLang="en-US" sz="2800" u="sng" dirty="0">
                <a:solidFill>
                  <a:srgbClr val="0070C0"/>
                </a:solidFill>
                <a:latin typeface="HGPｺﾞｼｯｸE" panose="020B0900000000000000" pitchFamily="50" charset="-128"/>
                <a:ea typeface="HGPｺﾞｼｯｸE" panose="020B0900000000000000" pitchFamily="50" charset="-128"/>
              </a:rPr>
              <a:t>保管すべき書類</a:t>
            </a:r>
            <a:r>
              <a:rPr lang="ja-JP" altLang="en-US" sz="2800" dirty="0">
                <a:solidFill>
                  <a:srgbClr val="FF0000"/>
                </a:solidFill>
                <a:latin typeface="HGPｺﾞｼｯｸE" panose="020B0900000000000000" pitchFamily="50" charset="-128"/>
                <a:ea typeface="HGPｺﾞｼｯｸE" panose="020B0900000000000000" pitchFamily="50" charset="-128"/>
              </a:rPr>
              <a:t>（</a:t>
            </a:r>
            <a:r>
              <a:rPr lang="en-US" altLang="ja-JP" sz="2800" b="1" dirty="0">
                <a:solidFill>
                  <a:srgbClr val="FF0000"/>
                </a:solidFill>
                <a:latin typeface="HGPｺﾞｼｯｸE" panose="020B0900000000000000" pitchFamily="50" charset="-128"/>
                <a:ea typeface="HGPｺﾞｼｯｸE" panose="020B0900000000000000" pitchFamily="50" charset="-128"/>
              </a:rPr>
              <a:t>MOU</a:t>
            </a:r>
            <a:r>
              <a:rPr lang="ja-JP" altLang="en-US" sz="2800" dirty="0">
                <a:solidFill>
                  <a:srgbClr val="FF0000"/>
                </a:solidFill>
                <a:latin typeface="HGPｺﾞｼｯｸE" panose="020B0900000000000000" pitchFamily="50" charset="-128"/>
                <a:ea typeface="HGPｺﾞｼｯｸE" panose="020B0900000000000000" pitchFamily="50" charset="-128"/>
              </a:rPr>
              <a:t>）</a:t>
            </a:r>
            <a:endParaRPr lang="en-US" altLang="ja-JP" sz="2800" dirty="0">
              <a:solidFill>
                <a:srgbClr val="FF0000"/>
              </a:solidFill>
              <a:latin typeface="HGPｺﾞｼｯｸE" panose="020B0900000000000000" pitchFamily="50" charset="-128"/>
              <a:ea typeface="HGPｺﾞｼｯｸE" panose="020B0900000000000000" pitchFamily="50" charset="-128"/>
            </a:endParaRPr>
          </a:p>
          <a:p>
            <a:pPr marL="235075" indent="-235075">
              <a:buNone/>
            </a:pPr>
            <a:r>
              <a:rPr lang="en-US" altLang="ja-JP" sz="2400" dirty="0">
                <a:latin typeface="HGPｺﾞｼｯｸE" panose="020B0900000000000000" pitchFamily="50" charset="-128"/>
                <a:ea typeface="HGPｺﾞｼｯｸE" panose="020B0900000000000000" pitchFamily="50" charset="-128"/>
              </a:rPr>
              <a:t>1. </a:t>
            </a:r>
            <a:r>
              <a:rPr lang="ja-JP" altLang="en-US" sz="2400" dirty="0">
                <a:latin typeface="HGPｺﾞｼｯｸE" panose="020B0900000000000000" pitchFamily="50" charset="-128"/>
                <a:ea typeface="HGPｺﾞｼｯｸE" panose="020B0900000000000000" pitchFamily="50" charset="-128"/>
              </a:rPr>
              <a:t>銀行口座に関する情報（過去の銀行明細書を含む）。</a:t>
            </a:r>
          </a:p>
          <a:p>
            <a:pPr>
              <a:buNone/>
            </a:pPr>
            <a:r>
              <a:rPr lang="en-US" altLang="ja-JP" sz="2400" dirty="0">
                <a:latin typeface="HGPｺﾞｼｯｸE" panose="020B0900000000000000" pitchFamily="50" charset="-128"/>
                <a:ea typeface="HGPｺﾞｼｯｸE" panose="020B0900000000000000" pitchFamily="50" charset="-128"/>
              </a:rPr>
              <a:t>2. </a:t>
            </a:r>
            <a:r>
              <a:rPr lang="ja-JP" altLang="en-US" sz="2400" dirty="0">
                <a:latin typeface="HGPｺﾞｼｯｸE" panose="020B0900000000000000" pitchFamily="50" charset="-128"/>
                <a:ea typeface="HGPｺﾞｼｯｸE" panose="020B0900000000000000" pitchFamily="50" charset="-128"/>
              </a:rPr>
              <a:t>クラブの覚書（</a:t>
            </a:r>
            <a:r>
              <a:rPr lang="en-US" altLang="ja-JP" sz="2400" dirty="0">
                <a:latin typeface="HGPｺﾞｼｯｸE" panose="020B0900000000000000" pitchFamily="50" charset="-128"/>
                <a:ea typeface="HGPｺﾞｼｯｸE" panose="020B0900000000000000" pitchFamily="50" charset="-128"/>
              </a:rPr>
              <a:t>MOU</a:t>
            </a:r>
            <a:r>
              <a:rPr lang="ja-JP" altLang="en-US" sz="2400" dirty="0">
                <a:latin typeface="HGPｺﾞｼｯｸE" panose="020B0900000000000000" pitchFamily="50" charset="-128"/>
                <a:ea typeface="HGPｺﾞｼｯｸE" panose="020B0900000000000000" pitchFamily="50" charset="-128"/>
              </a:rPr>
              <a:t>）を含むクラブの参加資格認定に関する</a:t>
            </a:r>
            <a:endParaRPr lang="en-US" altLang="ja-JP" sz="2400" dirty="0">
              <a:latin typeface="HGPｺﾞｼｯｸE" panose="020B0900000000000000" pitchFamily="50" charset="-128"/>
              <a:ea typeface="HGPｺﾞｼｯｸE" panose="020B0900000000000000" pitchFamily="50" charset="-128"/>
            </a:endParaRPr>
          </a:p>
          <a:p>
            <a:pPr>
              <a:buNone/>
            </a:pPr>
            <a:r>
              <a:rPr lang="en-US" altLang="ja-JP" sz="2400" dirty="0">
                <a:latin typeface="HGPｺﾞｼｯｸE" panose="020B0900000000000000" pitchFamily="50" charset="-128"/>
                <a:ea typeface="HGPｺﾞｼｯｸE" panose="020B0900000000000000" pitchFamily="50" charset="-128"/>
              </a:rPr>
              <a:t>   </a:t>
            </a:r>
            <a:r>
              <a:rPr lang="ja-JP" altLang="en-US" sz="2400" dirty="0">
                <a:latin typeface="HGPｺﾞｼｯｸE" panose="020B0900000000000000" pitchFamily="50" charset="-128"/>
                <a:ea typeface="HGPｺﾞｼｯｸE" panose="020B0900000000000000" pitchFamily="50" charset="-128"/>
              </a:rPr>
              <a:t>書類。</a:t>
            </a:r>
          </a:p>
          <a:p>
            <a:pPr>
              <a:buNone/>
            </a:pPr>
            <a:r>
              <a:rPr lang="en-US" altLang="ja-JP" sz="2400" dirty="0">
                <a:latin typeface="HGPｺﾞｼｯｸE" panose="020B0900000000000000" pitchFamily="50" charset="-128"/>
                <a:ea typeface="HGPｺﾞｼｯｸE" panose="020B0900000000000000" pitchFamily="50" charset="-128"/>
              </a:rPr>
              <a:t>3. </a:t>
            </a:r>
            <a:r>
              <a:rPr lang="ja-JP" altLang="en-US" sz="2400" dirty="0">
                <a:latin typeface="HGPｺﾞｼｯｸE" panose="020B0900000000000000" pitchFamily="50" charset="-128"/>
                <a:ea typeface="HGPｺﾞｼｯｸE" panose="020B0900000000000000" pitchFamily="50" charset="-128"/>
              </a:rPr>
              <a:t>計画や手続きを記載した書類。これには以下が含まれる。</a:t>
            </a:r>
          </a:p>
          <a:p>
            <a:pPr>
              <a:buNone/>
            </a:pPr>
            <a:r>
              <a:rPr lang="ja-JP" altLang="en-US" sz="2400" dirty="0">
                <a:latin typeface="HGPｺﾞｼｯｸE" panose="020B0900000000000000" pitchFamily="50" charset="-128"/>
                <a:ea typeface="HGPｺﾞｼｯｸE" panose="020B0900000000000000" pitchFamily="50" charset="-128"/>
              </a:rPr>
              <a:t>　</a:t>
            </a:r>
            <a:r>
              <a:rPr lang="en-US" altLang="zh-TW" sz="2400" dirty="0">
                <a:latin typeface="HGPｺﾞｼｯｸE" panose="020B0900000000000000" pitchFamily="50" charset="-128"/>
                <a:ea typeface="HGPｺﾞｼｯｸE" panose="020B0900000000000000" pitchFamily="50" charset="-128"/>
              </a:rPr>
              <a:t>a. </a:t>
            </a:r>
            <a:r>
              <a:rPr lang="zh-TW" altLang="en-US" sz="2400" dirty="0">
                <a:latin typeface="HGPｺﾞｼｯｸE" panose="020B0900000000000000" pitchFamily="50" charset="-128"/>
                <a:ea typeface="HGPｺﾞｼｯｸE" panose="020B0900000000000000" pitchFamily="50" charset="-128"/>
              </a:rPr>
              <a:t>財務管理計画書</a:t>
            </a:r>
          </a:p>
          <a:p>
            <a:pPr>
              <a:lnSpc>
                <a:spcPct val="150000"/>
              </a:lnSpc>
              <a:buNone/>
            </a:pPr>
            <a:r>
              <a:rPr lang="ja-JP" altLang="en-US" sz="2400" dirty="0">
                <a:latin typeface="HGPｺﾞｼｯｸE" panose="020B0900000000000000" pitchFamily="50" charset="-128"/>
                <a:ea typeface="HGPｺﾞｼｯｸE" panose="020B0900000000000000" pitchFamily="50" charset="-128"/>
              </a:rPr>
              <a:t>　</a:t>
            </a:r>
            <a:r>
              <a:rPr lang="en-US" altLang="ja-JP" sz="2400" dirty="0">
                <a:latin typeface="HGPｺﾞｼｯｸE" panose="020B0900000000000000" pitchFamily="50" charset="-128"/>
                <a:ea typeface="HGPｺﾞｼｯｸE" panose="020B0900000000000000" pitchFamily="50" charset="-128"/>
              </a:rPr>
              <a:t>b. </a:t>
            </a:r>
            <a:r>
              <a:rPr lang="ja-JP" altLang="en-US" sz="2400" dirty="0">
                <a:latin typeface="HGPｺﾞｼｯｸE" panose="020B0900000000000000" pitchFamily="50" charset="-128"/>
                <a:ea typeface="HGPｺﾞｼｯｸE" panose="020B0900000000000000" pitchFamily="50" charset="-128"/>
              </a:rPr>
              <a:t>銀行口座署名人の引継ぎ計画書</a:t>
            </a:r>
            <a:r>
              <a:rPr lang="en-US" altLang="ja-JP" sz="2400" dirty="0">
                <a:latin typeface="HGPｺﾞｼｯｸE" panose="020B0900000000000000" pitchFamily="50" charset="-128"/>
                <a:ea typeface="HGPｺﾞｼｯｸE" panose="020B0900000000000000" pitchFamily="50" charset="-128"/>
              </a:rPr>
              <a:t>(</a:t>
            </a:r>
            <a:r>
              <a:rPr lang="ja-JP" altLang="en-US" sz="2400" dirty="0">
                <a:latin typeface="HGPｺﾞｼｯｸE" panose="020B0900000000000000" pitchFamily="50" charset="-128"/>
                <a:ea typeface="HGPｺﾞｼｯｸE" panose="020B0900000000000000" pitchFamily="50" charset="-128"/>
              </a:rPr>
              <a:t>多年度に亘る事業の場合）</a:t>
            </a:r>
            <a:endParaRPr lang="en-US" altLang="ja-JP" sz="2400" dirty="0">
              <a:latin typeface="HGPｺﾞｼｯｸE" panose="020B0900000000000000" pitchFamily="50" charset="-128"/>
              <a:ea typeface="HGPｺﾞｼｯｸE" panose="020B0900000000000000" pitchFamily="50" charset="-128"/>
            </a:endParaRPr>
          </a:p>
          <a:p>
            <a:pPr>
              <a:lnSpc>
                <a:spcPct val="150000"/>
              </a:lnSpc>
              <a:buNone/>
            </a:pPr>
            <a:r>
              <a:rPr lang="ja-JP" altLang="en-US" sz="2400" dirty="0">
                <a:latin typeface="HGPｺﾞｼｯｸE" panose="020B0900000000000000" pitchFamily="50" charset="-128"/>
                <a:ea typeface="HGPｺﾞｼｯｸE" panose="020B0900000000000000" pitchFamily="50" charset="-128"/>
              </a:rPr>
              <a:t>　　 および銀行口座の情報と書類の保管</a:t>
            </a:r>
            <a:endParaRPr lang="en-US" altLang="ja-JP" sz="2400" dirty="0">
              <a:latin typeface="HGPｺﾞｼｯｸE" panose="020B0900000000000000" pitchFamily="50" charset="-128"/>
              <a:ea typeface="HGPｺﾞｼｯｸE" panose="020B0900000000000000" pitchFamily="50" charset="-128"/>
            </a:endParaRPr>
          </a:p>
          <a:p>
            <a:pPr>
              <a:lnSpc>
                <a:spcPct val="150000"/>
              </a:lnSpc>
              <a:buNone/>
            </a:pPr>
            <a:r>
              <a:rPr lang="en-US" altLang="ja-JP" sz="2400" dirty="0">
                <a:latin typeface="HGPｺﾞｼｯｸE" panose="020B0900000000000000" pitchFamily="50" charset="-128"/>
                <a:ea typeface="HGPｺﾞｼｯｸE" panose="020B0900000000000000" pitchFamily="50" charset="-128"/>
              </a:rPr>
              <a:t>4. </a:t>
            </a:r>
            <a:r>
              <a:rPr lang="ja-JP" altLang="en-US" sz="2400" dirty="0">
                <a:latin typeface="HGPｺﾞｼｯｸE" panose="020B0900000000000000" pitchFamily="50" charset="-128"/>
                <a:ea typeface="HGPｺﾞｼｯｸE" panose="020B0900000000000000" pitchFamily="50" charset="-128"/>
              </a:rPr>
              <a:t>購入したすべてのものの</a:t>
            </a:r>
            <a:r>
              <a:rPr lang="ja-JP" altLang="en-US" sz="2400" dirty="0">
                <a:solidFill>
                  <a:srgbClr val="FF0000"/>
                </a:solidFill>
                <a:latin typeface="HGPｺﾞｼｯｸE" panose="020B0900000000000000" pitchFamily="50" charset="-128"/>
                <a:ea typeface="HGPｺﾞｼｯｸE" panose="020B0900000000000000" pitchFamily="50" charset="-128"/>
              </a:rPr>
              <a:t>領収書と請求書</a:t>
            </a:r>
            <a:r>
              <a:rPr lang="ja-JP" altLang="en-US" sz="2400" dirty="0">
                <a:latin typeface="HGPｺﾞｼｯｸE" panose="020B0900000000000000" pitchFamily="50" charset="-128"/>
                <a:ea typeface="HGPｺﾞｼｯｸE" panose="020B0900000000000000" pitchFamily="50" charset="-128"/>
              </a:rPr>
              <a:t>を含む補助金に関連</a:t>
            </a:r>
            <a:endParaRPr lang="en-US" altLang="ja-JP" sz="2400" dirty="0">
              <a:latin typeface="HGPｺﾞｼｯｸE" panose="020B0900000000000000" pitchFamily="50" charset="-128"/>
              <a:ea typeface="HGPｺﾞｼｯｸE" panose="020B0900000000000000" pitchFamily="50" charset="-128"/>
            </a:endParaRPr>
          </a:p>
          <a:p>
            <a:pPr>
              <a:lnSpc>
                <a:spcPct val="150000"/>
              </a:lnSpc>
              <a:buNone/>
            </a:pPr>
            <a:r>
              <a:rPr lang="ja-JP" altLang="en-US" sz="2400" dirty="0">
                <a:latin typeface="HGPｺﾞｼｯｸE" panose="020B0900000000000000" pitchFamily="50" charset="-128"/>
                <a:ea typeface="HGPｺﾞｼｯｸE" panose="020B0900000000000000" pitchFamily="50" charset="-128"/>
              </a:rPr>
              <a:t> 　する情報</a:t>
            </a:r>
            <a:endParaRPr lang="en-US" altLang="ja-JP" sz="2400" dirty="0">
              <a:latin typeface="HGPｺﾞｼｯｸE" panose="020B0900000000000000" pitchFamily="50" charset="-128"/>
              <a:ea typeface="HGPｺﾞｼｯｸE" panose="020B0900000000000000" pitchFamily="50" charset="-128"/>
            </a:endParaRPr>
          </a:p>
          <a:p>
            <a:pPr>
              <a:buNone/>
            </a:pPr>
            <a:endParaRPr lang="ja-JP" altLang="en-US" sz="15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91230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354485" y="1046462"/>
            <a:ext cx="8703790" cy="5177481"/>
          </a:xfrm>
          <a:ln w="38100">
            <a:solidFill>
              <a:schemeClr val="tx1"/>
            </a:solidFill>
            <a:miter lim="800000"/>
            <a:headEnd/>
            <a:tailEnd/>
          </a:ln>
        </p:spPr>
        <p:txBody>
          <a:bodyPr>
            <a:normAutofit/>
          </a:bodyPr>
          <a:lstStyle/>
          <a:p>
            <a:pPr>
              <a:lnSpc>
                <a:spcPct val="80000"/>
              </a:lnSpc>
            </a:pPr>
            <a:endParaRPr lang="en-US" altLang="ja-JP" sz="1500" b="1" dirty="0"/>
          </a:p>
          <a:p>
            <a:pPr>
              <a:lnSpc>
                <a:spcPct val="150000"/>
              </a:lnSpc>
              <a:buNone/>
            </a:pPr>
            <a:r>
              <a:rPr lang="en-US" altLang="ja-JP" sz="2600" dirty="0">
                <a:latin typeface="HGPｺﾞｼｯｸE" panose="020B0900000000000000" pitchFamily="50" charset="-128"/>
                <a:ea typeface="HGPｺﾞｼｯｸE" panose="020B0900000000000000" pitchFamily="50" charset="-128"/>
              </a:rPr>
              <a:t>5. </a:t>
            </a:r>
            <a:r>
              <a:rPr lang="ja-JP" altLang="en-US" sz="2600" dirty="0">
                <a:latin typeface="HGPｺﾞｼｯｸE" panose="020B0900000000000000" pitchFamily="50" charset="-128"/>
                <a:ea typeface="HGPｺﾞｼｯｸE" panose="020B0900000000000000" pitchFamily="50" charset="-128"/>
              </a:rPr>
              <a:t>クラブの記録は、クラブのロータリアンが、または地区が</a:t>
            </a:r>
            <a:endParaRPr lang="en-US" altLang="ja-JP" sz="2600" dirty="0">
              <a:latin typeface="HGPｺﾞｼｯｸE" panose="020B0900000000000000" pitchFamily="50" charset="-128"/>
              <a:ea typeface="HGPｺﾞｼｯｸE" panose="020B0900000000000000" pitchFamily="50" charset="-128"/>
            </a:endParaRPr>
          </a:p>
          <a:p>
            <a:pPr>
              <a:lnSpc>
                <a:spcPct val="150000"/>
              </a:lnSpc>
              <a:buNone/>
            </a:pPr>
            <a:r>
              <a:rPr lang="en-US" altLang="ja-JP" sz="2600" dirty="0">
                <a:latin typeface="HGPｺﾞｼｯｸE" panose="020B0900000000000000" pitchFamily="50" charset="-128"/>
                <a:ea typeface="HGPｺﾞｼｯｸE" panose="020B0900000000000000" pitchFamily="50" charset="-128"/>
              </a:rPr>
              <a:t>   </a:t>
            </a:r>
            <a:r>
              <a:rPr lang="ja-JP" altLang="en-US" sz="2600" dirty="0">
                <a:latin typeface="HGPｺﾞｼｯｸE" panose="020B0900000000000000" pitchFamily="50" charset="-128"/>
                <a:ea typeface="HGPｺﾞｼｯｸE" panose="020B0900000000000000" pitchFamily="50" charset="-128"/>
              </a:rPr>
              <a:t>要請した場合は地区が、閲覧入手できるようにしなければ</a:t>
            </a:r>
            <a:endParaRPr lang="en-US" altLang="ja-JP" sz="2600" dirty="0">
              <a:latin typeface="HGPｺﾞｼｯｸE" panose="020B0900000000000000" pitchFamily="50" charset="-128"/>
              <a:ea typeface="HGPｺﾞｼｯｸE" panose="020B0900000000000000" pitchFamily="50" charset="-128"/>
            </a:endParaRPr>
          </a:p>
          <a:p>
            <a:pPr>
              <a:lnSpc>
                <a:spcPct val="150000"/>
              </a:lnSpc>
              <a:buNone/>
            </a:pPr>
            <a:r>
              <a:rPr lang="en-US" altLang="ja-JP" sz="2600" dirty="0">
                <a:latin typeface="HGPｺﾞｼｯｸE" panose="020B0900000000000000" pitchFamily="50" charset="-128"/>
                <a:ea typeface="HGPｺﾞｼｯｸE" panose="020B0900000000000000" pitchFamily="50" charset="-128"/>
              </a:rPr>
              <a:t> </a:t>
            </a:r>
            <a:r>
              <a:rPr lang="ja-JP" altLang="en-US" sz="2600" dirty="0">
                <a:latin typeface="HGPｺﾞｼｯｸE" panose="020B0900000000000000" pitchFamily="50" charset="-128"/>
                <a:ea typeface="HGPｺﾞｼｯｸE" panose="020B0900000000000000" pitchFamily="50" charset="-128"/>
              </a:rPr>
              <a:t>  ならない。</a:t>
            </a:r>
            <a:endParaRPr lang="en-US" altLang="ja-JP" sz="2600" dirty="0">
              <a:latin typeface="HGPｺﾞｼｯｸE" panose="020B0900000000000000" pitchFamily="50" charset="-128"/>
              <a:ea typeface="HGPｺﾞｼｯｸE" panose="020B0900000000000000" pitchFamily="50" charset="-128"/>
            </a:endParaRPr>
          </a:p>
          <a:p>
            <a:pPr>
              <a:lnSpc>
                <a:spcPct val="150000"/>
              </a:lnSpc>
              <a:buNone/>
            </a:pPr>
            <a:r>
              <a:rPr lang="en-US" altLang="ja-JP" sz="2600" dirty="0">
                <a:latin typeface="HGPｺﾞｼｯｸE" panose="020B0900000000000000" pitchFamily="50" charset="-128"/>
                <a:ea typeface="HGPｺﾞｼｯｸE" panose="020B0900000000000000" pitchFamily="50" charset="-128"/>
              </a:rPr>
              <a:t>6. </a:t>
            </a:r>
            <a:r>
              <a:rPr lang="ja-JP" altLang="en-US" sz="2600" dirty="0">
                <a:latin typeface="HGPｺﾞｼｯｸE" panose="020B0900000000000000" pitchFamily="50" charset="-128"/>
                <a:ea typeface="HGPｺﾞｼｯｸE" panose="020B0900000000000000" pitchFamily="50" charset="-128"/>
              </a:rPr>
              <a:t>書類は、少なくとも</a:t>
            </a:r>
            <a:r>
              <a:rPr lang="en-US" altLang="ja-JP" sz="2600" dirty="0">
                <a:latin typeface="HGPｺﾞｼｯｸE" panose="020B0900000000000000" pitchFamily="50" charset="-128"/>
                <a:ea typeface="HGPｺﾞｼｯｸE" panose="020B0900000000000000" pitchFamily="50" charset="-128"/>
              </a:rPr>
              <a:t>7</a:t>
            </a:r>
            <a:r>
              <a:rPr lang="ja-JP" altLang="en-US" sz="2600" dirty="0">
                <a:latin typeface="HGPｺﾞｼｯｸE" panose="020B0900000000000000" pitchFamily="50" charset="-128"/>
                <a:ea typeface="HGPｺﾞｼｯｸE" panose="020B0900000000000000" pitchFamily="50" charset="-128"/>
              </a:rPr>
              <a:t>年間、もしくは国や地域の法律によって</a:t>
            </a:r>
            <a:endParaRPr lang="en-US" altLang="ja-JP" sz="2600" dirty="0">
              <a:latin typeface="HGPｺﾞｼｯｸE" panose="020B0900000000000000" pitchFamily="50" charset="-128"/>
              <a:ea typeface="HGPｺﾞｼｯｸE" panose="020B0900000000000000" pitchFamily="50" charset="-128"/>
            </a:endParaRPr>
          </a:p>
          <a:p>
            <a:pPr>
              <a:lnSpc>
                <a:spcPct val="150000"/>
              </a:lnSpc>
              <a:buNone/>
            </a:pPr>
            <a:r>
              <a:rPr lang="ja-JP" altLang="en-US" sz="2600" dirty="0">
                <a:latin typeface="HGPｺﾞｼｯｸE" panose="020B0900000000000000" pitchFamily="50" charset="-128"/>
                <a:ea typeface="HGPｺﾞｼｯｸE" panose="020B0900000000000000" pitchFamily="50" charset="-128"/>
              </a:rPr>
              <a:t>   はそれ以上の期間、保管しなければならない</a:t>
            </a:r>
            <a:endParaRPr lang="en-US" altLang="ja-JP" sz="2600" dirty="0">
              <a:latin typeface="HGPｺﾞｼｯｸE" panose="020B0900000000000000" pitchFamily="50" charset="-128"/>
              <a:ea typeface="HGPｺﾞｼｯｸE" panose="020B0900000000000000" pitchFamily="50" charset="-128"/>
            </a:endParaRPr>
          </a:p>
          <a:p>
            <a:pPr>
              <a:lnSpc>
                <a:spcPct val="150000"/>
              </a:lnSpc>
              <a:buNone/>
            </a:pPr>
            <a:r>
              <a:rPr lang="en-US" altLang="ja-JP" sz="2600" dirty="0">
                <a:latin typeface="HGPｺﾞｼｯｸE" panose="020B0900000000000000" pitchFamily="50" charset="-128"/>
                <a:ea typeface="HGPｺﾞｼｯｸE" panose="020B0900000000000000" pitchFamily="50" charset="-128"/>
              </a:rPr>
              <a:t>  </a:t>
            </a:r>
            <a:r>
              <a:rPr lang="ja-JP" altLang="en-US" sz="2600" dirty="0">
                <a:latin typeface="HGPｺﾞｼｯｸE" panose="020B0900000000000000" pitchFamily="50" charset="-128"/>
                <a:ea typeface="HGPｺﾞｼｯｸE" panose="020B0900000000000000" pitchFamily="50" charset="-128"/>
              </a:rPr>
              <a:t>（日本の場合、グローバル補助金奨学金に関する書類は</a:t>
            </a:r>
            <a:endParaRPr lang="en-US" altLang="ja-JP" sz="2600" dirty="0">
              <a:latin typeface="HGPｺﾞｼｯｸE" panose="020B0900000000000000" pitchFamily="50" charset="-128"/>
              <a:ea typeface="HGPｺﾞｼｯｸE" panose="020B0900000000000000" pitchFamily="50" charset="-128"/>
            </a:endParaRPr>
          </a:p>
          <a:p>
            <a:pPr>
              <a:lnSpc>
                <a:spcPct val="150000"/>
              </a:lnSpc>
              <a:buNone/>
            </a:pPr>
            <a:r>
              <a:rPr lang="en-US" altLang="ja-JP" sz="2600" dirty="0">
                <a:latin typeface="HGPｺﾞｼｯｸE" panose="020B0900000000000000" pitchFamily="50" charset="-128"/>
                <a:ea typeface="HGPｺﾞｼｯｸE" panose="020B0900000000000000" pitchFamily="50" charset="-128"/>
              </a:rPr>
              <a:t>   10 </a:t>
            </a:r>
            <a:r>
              <a:rPr lang="ja-JP" altLang="en-US" sz="2600" dirty="0">
                <a:latin typeface="HGPｺﾞｼｯｸE" panose="020B0900000000000000" pitchFamily="50" charset="-128"/>
                <a:ea typeface="HGPｺﾞｼｯｸE" panose="020B0900000000000000" pitchFamily="50" charset="-128"/>
              </a:rPr>
              <a:t>年間保管しなければならない）。</a:t>
            </a:r>
            <a:endParaRPr lang="en-US" altLang="ja-JP" sz="2600" b="1"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110981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202904" y="1081730"/>
            <a:ext cx="8826796" cy="5226909"/>
          </a:xfrm>
          <a:ln w="38100">
            <a:solidFill>
              <a:schemeClr val="tx1"/>
            </a:solidFill>
            <a:miter lim="800000"/>
            <a:headEnd/>
            <a:tailEnd/>
          </a:ln>
        </p:spPr>
        <p:txBody>
          <a:bodyPr>
            <a:noAutofit/>
          </a:bodyPr>
          <a:lstStyle/>
          <a:p>
            <a:pPr algn="ctr">
              <a:lnSpc>
                <a:spcPct val="120000"/>
              </a:lnSpc>
              <a:buNone/>
            </a:pPr>
            <a:r>
              <a:rPr lang="en-US" altLang="ja-JP" sz="2800" b="1" u="sng" dirty="0">
                <a:solidFill>
                  <a:srgbClr val="0070C0"/>
                </a:solidFill>
                <a:latin typeface="HGPｺﾞｼｯｸE" panose="020B0900000000000000" pitchFamily="50" charset="-128"/>
                <a:ea typeface="HGPｺﾞｼｯｸE" panose="020B0900000000000000" pitchFamily="50" charset="-128"/>
              </a:rPr>
              <a:t>7. </a:t>
            </a:r>
            <a:r>
              <a:rPr lang="ja-JP" altLang="en-US" sz="2800" u="sng" dirty="0">
                <a:solidFill>
                  <a:srgbClr val="0070C0"/>
                </a:solidFill>
                <a:latin typeface="HGPｺﾞｼｯｸE" panose="020B0900000000000000" pitchFamily="50" charset="-128"/>
                <a:ea typeface="HGPｺﾞｼｯｸE" panose="020B0900000000000000" pitchFamily="50" charset="-128"/>
              </a:rPr>
              <a:t>補助金資金の不正使用に関する報告について</a:t>
            </a:r>
          </a:p>
          <a:p>
            <a:pPr>
              <a:lnSpc>
                <a:spcPct val="120000"/>
              </a:lnSpc>
              <a:buNone/>
            </a:pPr>
            <a:r>
              <a:rPr lang="ja-JP" altLang="en-US" sz="2400" dirty="0">
                <a:latin typeface="HGPｺﾞｼｯｸE" panose="020B0900000000000000" pitchFamily="50" charset="-128"/>
                <a:ea typeface="HGPｺﾞｼｯｸE" panose="020B0900000000000000" pitchFamily="50" charset="-128"/>
              </a:rPr>
              <a:t>　補助金資金の不正使用や不適切な管理があった場合またはそう疑われる場合には、クラブはこれを地区に報告しなければならない。このような報告により、補助金資金の不正使用が絶対に許されないという環境をクラブ内に作り出すことができる。</a:t>
            </a:r>
            <a:endParaRPr lang="en-US" altLang="ja-JP" sz="2400" dirty="0">
              <a:latin typeface="HGPｺﾞｼｯｸE" panose="020B0900000000000000" pitchFamily="50" charset="-128"/>
              <a:ea typeface="HGPｺﾞｼｯｸE" panose="020B0900000000000000" pitchFamily="50" charset="-128"/>
            </a:endParaRPr>
          </a:p>
          <a:p>
            <a:pPr>
              <a:lnSpc>
                <a:spcPct val="120000"/>
              </a:lnSpc>
              <a:buNone/>
            </a:pPr>
            <a:endParaRPr lang="en-US" altLang="ja-JP" sz="2400" dirty="0">
              <a:latin typeface="HGPｺﾞｼｯｸE" panose="020B0900000000000000" pitchFamily="50" charset="-128"/>
              <a:ea typeface="HGPｺﾞｼｯｸE" panose="020B0900000000000000" pitchFamily="50" charset="-128"/>
            </a:endParaRPr>
          </a:p>
          <a:p>
            <a:pPr algn="ctr">
              <a:lnSpc>
                <a:spcPct val="120000"/>
              </a:lnSpc>
              <a:buNone/>
            </a:pPr>
            <a:r>
              <a:rPr lang="en-US" altLang="ja-JP" sz="2800" dirty="0">
                <a:solidFill>
                  <a:srgbClr val="0070C0"/>
                </a:solidFill>
                <a:latin typeface="HGPｺﾞｼｯｸE" panose="020B0900000000000000" pitchFamily="50" charset="-128"/>
                <a:ea typeface="HGPｺﾞｼｯｸE" panose="020B0900000000000000" pitchFamily="50" charset="-128"/>
              </a:rPr>
              <a:t>&lt;</a:t>
            </a:r>
            <a:r>
              <a:rPr lang="ja-JP" altLang="en-US" sz="2800" dirty="0">
                <a:solidFill>
                  <a:srgbClr val="0070C0"/>
                </a:solidFill>
                <a:latin typeface="HGPｺﾞｼｯｸE" panose="020B0900000000000000" pitchFamily="50" charset="-128"/>
                <a:ea typeface="HGPｺﾞｼｯｸE" panose="020B0900000000000000" pitchFamily="50" charset="-128"/>
              </a:rPr>
              <a:t>覚書（</a:t>
            </a:r>
            <a:r>
              <a:rPr lang="en-US" altLang="ja-JP" sz="2800" dirty="0">
                <a:solidFill>
                  <a:srgbClr val="0070C0"/>
                </a:solidFill>
                <a:latin typeface="HGPｺﾞｼｯｸE" panose="020B0900000000000000" pitchFamily="50" charset="-128"/>
                <a:ea typeface="HGPｺﾞｼｯｸE" panose="020B0900000000000000" pitchFamily="50" charset="-128"/>
              </a:rPr>
              <a:t>MOU</a:t>
            </a:r>
            <a:r>
              <a:rPr lang="ja-JP" altLang="en-US" sz="2800" dirty="0">
                <a:solidFill>
                  <a:srgbClr val="0070C0"/>
                </a:solidFill>
                <a:latin typeface="HGPｺﾞｼｯｸE" panose="020B0900000000000000" pitchFamily="50" charset="-128"/>
                <a:ea typeface="HGPｺﾞｼｯｸE" panose="020B0900000000000000" pitchFamily="50" charset="-128"/>
              </a:rPr>
              <a:t>）承認と同意</a:t>
            </a:r>
            <a:r>
              <a:rPr lang="en-US" altLang="ja-JP" sz="2800" dirty="0">
                <a:solidFill>
                  <a:srgbClr val="0070C0"/>
                </a:solidFill>
                <a:latin typeface="HGPｺﾞｼｯｸE" panose="020B0900000000000000" pitchFamily="50" charset="-128"/>
                <a:ea typeface="HGPｺﾞｼｯｸE" panose="020B0900000000000000" pitchFamily="50" charset="-128"/>
              </a:rPr>
              <a:t>&gt;</a:t>
            </a:r>
          </a:p>
          <a:p>
            <a:pPr>
              <a:buNone/>
            </a:pPr>
            <a:r>
              <a:rPr lang="ja-JP" altLang="en-US" sz="2400" dirty="0">
                <a:latin typeface="HGPｺﾞｼｯｸE" panose="020B0900000000000000" pitchFamily="50" charset="-128"/>
                <a:ea typeface="HGPｺﾞｼｯｸE" panose="020B0900000000000000" pitchFamily="50" charset="-128"/>
              </a:rPr>
              <a:t>　この覚書（</a:t>
            </a:r>
            <a:r>
              <a:rPr lang="en-US" altLang="ja-JP" sz="2400" dirty="0">
                <a:latin typeface="HGPｺﾞｼｯｸE" panose="020B0900000000000000" pitchFamily="50" charset="-128"/>
                <a:ea typeface="HGPｺﾞｼｯｸE" panose="020B0900000000000000" pitchFamily="50" charset="-128"/>
              </a:rPr>
              <a:t>MOU</a:t>
            </a:r>
            <a:r>
              <a:rPr lang="ja-JP" altLang="en-US" sz="2400" dirty="0">
                <a:latin typeface="HGPｺﾞｼｯｸE" panose="020B0900000000000000" pitchFamily="50" charset="-128"/>
                <a:ea typeface="HGPｺﾞｼｯｸE" panose="020B0900000000000000" pitchFamily="50" charset="-128"/>
              </a:rPr>
              <a:t>）は、クラブと地区の間に交わされる同意書であり、補助金活動の適切な管理と財団補助金資金の適切な管理を行うための措置をクラブが取ることを認めるものである。</a:t>
            </a:r>
            <a:endParaRPr lang="en-US" altLang="ja-JP" sz="2400" dirty="0">
              <a:latin typeface="HGPｺﾞｼｯｸE" panose="020B0900000000000000" pitchFamily="50" charset="-128"/>
              <a:ea typeface="HGPｺﾞｼｯｸE" panose="020B0900000000000000" pitchFamily="50" charset="-128"/>
            </a:endParaRPr>
          </a:p>
          <a:p>
            <a:pPr>
              <a:buNone/>
            </a:pPr>
            <a:r>
              <a:rPr lang="ja-JP" altLang="en-US" sz="2400" dirty="0">
                <a:solidFill>
                  <a:srgbClr val="FF0000"/>
                </a:solidFill>
                <a:latin typeface="HGPｺﾞｼｯｸE" panose="020B0900000000000000" pitchFamily="50" charset="-128"/>
                <a:ea typeface="HGPｺﾞｼｯｸE" panose="020B0900000000000000" pitchFamily="50" charset="-128"/>
              </a:rPr>
              <a:t>　</a:t>
            </a:r>
            <a:endParaRPr lang="en-US" altLang="ja-JP" sz="2400" b="1" dirty="0"/>
          </a:p>
        </p:txBody>
      </p:sp>
    </p:spTree>
    <p:extLst>
      <p:ext uri="{BB962C8B-B14F-4D97-AF65-F5344CB8AC3E}">
        <p14:creationId xmlns:p14="http://schemas.microsoft.com/office/powerpoint/2010/main" val="3879100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416524" y="1094088"/>
            <a:ext cx="8594126" cy="5066270"/>
          </a:xfrm>
          <a:ln w="38100">
            <a:solidFill>
              <a:schemeClr val="tx1"/>
            </a:solidFill>
            <a:miter lim="800000"/>
            <a:headEnd/>
            <a:tailEnd/>
          </a:ln>
        </p:spPr>
        <p:txBody>
          <a:bodyPr>
            <a:normAutofit/>
          </a:bodyPr>
          <a:lstStyle/>
          <a:p>
            <a:pPr>
              <a:lnSpc>
                <a:spcPct val="80000"/>
              </a:lnSpc>
            </a:pPr>
            <a:endParaRPr lang="en-US" altLang="ja-JP" sz="965" b="1" dirty="0"/>
          </a:p>
          <a:p>
            <a:pPr>
              <a:lnSpc>
                <a:spcPct val="120000"/>
              </a:lnSpc>
              <a:buNone/>
            </a:pPr>
            <a:r>
              <a:rPr lang="ja-JP" altLang="en-US" sz="2000" dirty="0">
                <a:latin typeface="HGPｺﾞｼｯｸE" panose="020B0900000000000000" pitchFamily="50" charset="-128"/>
                <a:ea typeface="HGPｺﾞｼｯｸE" panose="020B0900000000000000" pitchFamily="50" charset="-128"/>
              </a:rPr>
              <a:t>　◯◯　ロータリー・クラブを代表し、下記署名人は、</a:t>
            </a:r>
            <a:endParaRPr lang="en-US" altLang="ja-JP" sz="2000" dirty="0">
              <a:latin typeface="HGPｺﾞｼｯｸE" panose="020B0900000000000000" pitchFamily="50" charset="-128"/>
              <a:ea typeface="HGPｺﾞｼｯｸE" panose="020B0900000000000000" pitchFamily="50" charset="-128"/>
            </a:endParaRPr>
          </a:p>
          <a:p>
            <a:pPr>
              <a:lnSpc>
                <a:spcPct val="120000"/>
              </a:lnSpc>
              <a:buNone/>
            </a:pPr>
            <a:r>
              <a:rPr lang="ja-JP" altLang="en-US" sz="2000" dirty="0">
                <a:latin typeface="HGPｺﾞｼｯｸE" panose="020B0900000000000000" pitchFamily="50" charset="-128"/>
                <a:ea typeface="HGPｺﾞｼｯｸE" panose="020B0900000000000000" pitchFamily="50" charset="-128"/>
              </a:rPr>
              <a:t>　◯◯～ ◯◯ロータリー年度、　この覚書（</a:t>
            </a:r>
            <a:r>
              <a:rPr lang="en-US" altLang="ja-JP" sz="2000" dirty="0">
                <a:latin typeface="HGPｺﾞｼｯｸE" panose="020B0900000000000000" pitchFamily="50" charset="-128"/>
                <a:ea typeface="HGPｺﾞｼｯｸE" panose="020B0900000000000000" pitchFamily="50" charset="-128"/>
              </a:rPr>
              <a:t>MOU</a:t>
            </a:r>
            <a:r>
              <a:rPr lang="ja-JP" altLang="en-US" sz="2000" dirty="0">
                <a:latin typeface="HGPｺﾞｼｯｸE" panose="020B0900000000000000" pitchFamily="50" charset="-128"/>
                <a:ea typeface="HGPｺﾞｼｯｸE" panose="020B0900000000000000" pitchFamily="50" charset="-128"/>
              </a:rPr>
              <a:t>）に記載された</a:t>
            </a:r>
            <a:endParaRPr lang="en-US" altLang="ja-JP" sz="2000" dirty="0">
              <a:latin typeface="HGPｺﾞｼｯｸE" panose="020B0900000000000000" pitchFamily="50" charset="-128"/>
              <a:ea typeface="HGPｺﾞｼｯｸE" panose="020B0900000000000000" pitchFamily="50" charset="-128"/>
            </a:endParaRPr>
          </a:p>
          <a:p>
            <a:pPr>
              <a:lnSpc>
                <a:spcPct val="120000"/>
              </a:lnSpc>
              <a:buNone/>
            </a:pPr>
            <a:r>
              <a:rPr lang="en-US" altLang="ja-JP" sz="2000" dirty="0">
                <a:latin typeface="HGPｺﾞｼｯｸE" panose="020B0900000000000000" pitchFamily="50" charset="-128"/>
                <a:ea typeface="HGPｺﾞｼｯｸE" panose="020B0900000000000000" pitchFamily="50" charset="-128"/>
              </a:rPr>
              <a:t>   </a:t>
            </a:r>
            <a:r>
              <a:rPr lang="ja-JP" altLang="en-US" sz="2000" dirty="0">
                <a:latin typeface="HGPｺﾞｼｯｸE" panose="020B0900000000000000" pitchFamily="50" charset="-128"/>
                <a:ea typeface="HGPｺﾞｼｯｸE" panose="020B0900000000000000" pitchFamily="50" charset="-128"/>
              </a:rPr>
              <a:t>すべての条件と要件に従い、これらの要件に関してクラブの方針や</a:t>
            </a:r>
            <a:endParaRPr lang="en-US" altLang="ja-JP" sz="2000" dirty="0">
              <a:latin typeface="HGPｺﾞｼｯｸE" panose="020B0900000000000000" pitchFamily="50" charset="-128"/>
              <a:ea typeface="HGPｺﾞｼｯｸE" panose="020B0900000000000000" pitchFamily="50" charset="-128"/>
            </a:endParaRPr>
          </a:p>
          <a:p>
            <a:pPr>
              <a:lnSpc>
                <a:spcPct val="120000"/>
              </a:lnSpc>
              <a:buNone/>
            </a:pPr>
            <a:r>
              <a:rPr lang="en-US" altLang="ja-JP" sz="2000" dirty="0">
                <a:latin typeface="HGPｺﾞｼｯｸE" panose="020B0900000000000000" pitchFamily="50" charset="-128"/>
                <a:ea typeface="HGPｺﾞｼｯｸE" panose="020B0900000000000000" pitchFamily="50" charset="-128"/>
              </a:rPr>
              <a:t>   </a:t>
            </a:r>
            <a:r>
              <a:rPr lang="ja-JP" altLang="en-US" sz="2000" dirty="0">
                <a:latin typeface="HGPｺﾞｼｯｸE" panose="020B0900000000000000" pitchFamily="50" charset="-128"/>
                <a:ea typeface="HGPｺﾞｼｯｸE" panose="020B0900000000000000" pitchFamily="50" charset="-128"/>
              </a:rPr>
              <a:t>手続に変更や修正があった場合には、国際ロータリー第２５２０地区に</a:t>
            </a:r>
            <a:endParaRPr lang="en-US" altLang="ja-JP" sz="2000" dirty="0">
              <a:latin typeface="HGPｺﾞｼｯｸE" panose="020B0900000000000000" pitchFamily="50" charset="-128"/>
              <a:ea typeface="HGPｺﾞｼｯｸE" panose="020B0900000000000000" pitchFamily="50" charset="-128"/>
            </a:endParaRPr>
          </a:p>
          <a:p>
            <a:pPr>
              <a:lnSpc>
                <a:spcPct val="120000"/>
              </a:lnSpc>
              <a:buNone/>
            </a:pPr>
            <a:r>
              <a:rPr lang="en-US" altLang="ja-JP" sz="2000" dirty="0">
                <a:latin typeface="HGPｺﾞｼｯｸE" panose="020B0900000000000000" pitchFamily="50" charset="-128"/>
                <a:ea typeface="HGPｺﾞｼｯｸE" panose="020B0900000000000000" pitchFamily="50" charset="-128"/>
              </a:rPr>
              <a:t>   </a:t>
            </a:r>
            <a:r>
              <a:rPr lang="ja-JP" altLang="en-US" sz="2000" dirty="0">
                <a:latin typeface="HGPｺﾞｼｯｸE" panose="020B0900000000000000" pitchFamily="50" charset="-128"/>
                <a:ea typeface="HGPｺﾞｼｯｸE" panose="020B0900000000000000" pitchFamily="50" charset="-128"/>
              </a:rPr>
              <a:t>通知することに同意する。</a:t>
            </a:r>
          </a:p>
          <a:p>
            <a:pPr>
              <a:lnSpc>
                <a:spcPct val="120000"/>
              </a:lnSpc>
              <a:buNone/>
            </a:pPr>
            <a:r>
              <a:rPr lang="ja-JP" altLang="en-US" sz="2000" dirty="0">
                <a:solidFill>
                  <a:srgbClr val="FF0000"/>
                </a:solidFill>
                <a:latin typeface="HGPｺﾞｼｯｸE" panose="020B0900000000000000" pitchFamily="50" charset="-128"/>
                <a:ea typeface="HGPｺﾞｼｯｸE" panose="020B0900000000000000" pitchFamily="50" charset="-128"/>
              </a:rPr>
              <a:t>　　クラブ会長エレクト 　　　　　　　　クラブ会長ノミニー</a:t>
            </a:r>
          </a:p>
          <a:p>
            <a:pPr>
              <a:lnSpc>
                <a:spcPct val="120000"/>
              </a:lnSpc>
              <a:buNone/>
            </a:pPr>
            <a:r>
              <a:rPr lang="ja-JP" altLang="en-US" sz="2000" dirty="0">
                <a:latin typeface="HGPｺﾞｼｯｸE" panose="020B0900000000000000" pitchFamily="50" charset="-128"/>
                <a:ea typeface="HGPｺﾞｼｯｸE" panose="020B0900000000000000" pitchFamily="50" charset="-128"/>
              </a:rPr>
              <a:t>　　就任　○○～ ○○年度　　　　　就任○○～ ○○年度</a:t>
            </a:r>
          </a:p>
          <a:p>
            <a:pPr>
              <a:lnSpc>
                <a:spcPct val="120000"/>
              </a:lnSpc>
              <a:buNone/>
            </a:pPr>
            <a:r>
              <a:rPr lang="ja-JP" altLang="en-US" sz="2000" dirty="0">
                <a:latin typeface="HGPｺﾞｼｯｸE" panose="020B0900000000000000" pitchFamily="50" charset="-128"/>
                <a:ea typeface="HGPｺﾞｼｯｸE" panose="020B0900000000000000" pitchFamily="50" charset="-128"/>
              </a:rPr>
              <a:t>　　氏名　　　　　　　　　　　　　　　　　氏名</a:t>
            </a:r>
          </a:p>
          <a:p>
            <a:pPr>
              <a:lnSpc>
                <a:spcPct val="120000"/>
              </a:lnSpc>
              <a:buNone/>
            </a:pPr>
            <a:r>
              <a:rPr lang="ja-JP" altLang="en-US" sz="2000" dirty="0">
                <a:latin typeface="HGPｺﾞｼｯｸE" panose="020B0900000000000000" pitchFamily="50" charset="-128"/>
                <a:ea typeface="HGPｺﾞｼｯｸE" panose="020B0900000000000000" pitchFamily="50" charset="-128"/>
              </a:rPr>
              <a:t>　　署名　　　　　　　　　　　　　　　　　署名</a:t>
            </a:r>
            <a:endParaRPr lang="en-US" altLang="ja-JP" sz="2000" dirty="0">
              <a:latin typeface="HGPｺﾞｼｯｸE" panose="020B0900000000000000" pitchFamily="50" charset="-128"/>
              <a:ea typeface="HGPｺﾞｼｯｸE" panose="020B0900000000000000" pitchFamily="50" charset="-128"/>
            </a:endParaRPr>
          </a:p>
          <a:p>
            <a:pPr>
              <a:lnSpc>
                <a:spcPct val="120000"/>
              </a:lnSpc>
              <a:buNone/>
            </a:pPr>
            <a:r>
              <a:rPr lang="ja-JP" altLang="en-US" sz="2000" dirty="0">
                <a:latin typeface="HGPｺﾞｼｯｸE" panose="020B0900000000000000" pitchFamily="50" charset="-128"/>
                <a:ea typeface="HGPｺﾞｼｯｸE" panose="020B0900000000000000" pitchFamily="50" charset="-128"/>
              </a:rPr>
              <a:t>　　日付　　　　　　　　　　　　　　　　　日付</a:t>
            </a:r>
          </a:p>
        </p:txBody>
      </p:sp>
    </p:spTree>
    <p:extLst>
      <p:ext uri="{BB962C8B-B14F-4D97-AF65-F5344CB8AC3E}">
        <p14:creationId xmlns:p14="http://schemas.microsoft.com/office/powerpoint/2010/main" val="124645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3"/>
          <p:cNvSpPr txBox="1">
            <a:spLocks noChangeArrowheads="1"/>
          </p:cNvSpPr>
          <p:nvPr/>
        </p:nvSpPr>
        <p:spPr bwMode="auto">
          <a:xfrm>
            <a:off x="684255" y="395416"/>
            <a:ext cx="8014901" cy="560996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0" bIns="0">
            <a:noAutofit/>
          </a:bodyPr>
          <a:lstStyle>
            <a:lvl1pPr marL="350838" indent="-350838">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868363" indent="-333375">
              <a:spcBef>
                <a:spcPct val="20000"/>
              </a:spcBef>
              <a:buChar char="–"/>
              <a:defRPr kumimoji="1" sz="3300">
                <a:solidFill>
                  <a:schemeClr val="tx1"/>
                </a:solidFill>
                <a:latin typeface="Arial" panose="020B0604020202020204" pitchFamily="34" charset="0"/>
                <a:ea typeface="ＭＳ Ｐゴシック" panose="020B0600070205080204" pitchFamily="50" charset="-128"/>
              </a:defRPr>
            </a:lvl2pPr>
            <a:lvl3pPr marL="1336675" indent="-2667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3pPr>
            <a:lvl4pPr marL="1871663" indent="-2667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406650" indent="-2667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863850" indent="-2667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3321050" indent="-2667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778250" indent="-2667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4235450" indent="-2667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marL="148010" indent="-148010" algn="ctr" defTabSz="385763" fontAlgn="base">
              <a:spcAft>
                <a:spcPct val="0"/>
              </a:spcAft>
              <a:buNone/>
              <a:defRPr/>
            </a:pPr>
            <a:endParaRPr lang="en-US" altLang="ja-JP" sz="2800" u="sng" dirty="0">
              <a:solidFill>
                <a:srgbClr val="0070C0"/>
              </a:solidFill>
              <a:latin typeface="HGPｺﾞｼｯｸE" panose="020B0900000000000000" pitchFamily="50" charset="-128"/>
              <a:ea typeface="HGPｺﾞｼｯｸE" panose="020B0900000000000000" pitchFamily="50" charset="-128"/>
            </a:endParaRPr>
          </a:p>
          <a:p>
            <a:pPr marL="148010" indent="-148010" algn="ctr" defTabSz="385763" fontAlgn="base">
              <a:spcAft>
                <a:spcPct val="0"/>
              </a:spcAft>
              <a:buNone/>
              <a:defRPr/>
            </a:pPr>
            <a:r>
              <a:rPr lang="en-US" altLang="ja-JP" sz="2800" u="sng" dirty="0">
                <a:solidFill>
                  <a:srgbClr val="0070C0"/>
                </a:solidFill>
                <a:latin typeface="HGPｺﾞｼｯｸE" panose="020B0900000000000000" pitchFamily="50" charset="-128"/>
                <a:ea typeface="HGPｺﾞｼｯｸE" panose="020B0900000000000000" pitchFamily="50" charset="-128"/>
              </a:rPr>
              <a:t>&lt;</a:t>
            </a:r>
            <a:r>
              <a:rPr lang="ja-JP" altLang="en-US" sz="2800" u="sng" dirty="0">
                <a:solidFill>
                  <a:srgbClr val="0070C0"/>
                </a:solidFill>
                <a:latin typeface="HGPｺﾞｼｯｸE" panose="020B0900000000000000" pitchFamily="50" charset="-128"/>
                <a:ea typeface="HGPｺﾞｼｯｸE" panose="020B0900000000000000" pitchFamily="50" charset="-128"/>
              </a:rPr>
              <a:t>セミナーで学んでいただくこと</a:t>
            </a:r>
            <a:r>
              <a:rPr lang="en-US" altLang="ja-JP" sz="2800" u="sng" dirty="0">
                <a:solidFill>
                  <a:srgbClr val="0070C0"/>
                </a:solidFill>
                <a:latin typeface="HGPｺﾞｼｯｸE" panose="020B0900000000000000" pitchFamily="50" charset="-128"/>
                <a:ea typeface="HGPｺﾞｼｯｸE" panose="020B0900000000000000" pitchFamily="50" charset="-128"/>
              </a:rPr>
              <a:t> &gt;</a:t>
            </a:r>
          </a:p>
          <a:p>
            <a:pPr marL="148010" indent="-148010" algn="ctr" defTabSz="385763" fontAlgn="base">
              <a:spcAft>
                <a:spcPct val="0"/>
              </a:spcAft>
              <a:buNone/>
              <a:defRPr/>
            </a:pPr>
            <a:endParaRPr lang="ja-JP" altLang="en-US" sz="1800" u="sng" dirty="0">
              <a:solidFill>
                <a:srgbClr val="0070C0"/>
              </a:solidFill>
              <a:latin typeface="HGPｺﾞｼｯｸE" panose="020B0900000000000000" pitchFamily="50" charset="-128"/>
              <a:ea typeface="HGPｺﾞｼｯｸE" panose="020B0900000000000000" pitchFamily="50" charset="-128"/>
            </a:endParaRPr>
          </a:p>
          <a:p>
            <a:pPr marL="148010" indent="-148010" defTabSz="385763" fontAlgn="base">
              <a:spcAft>
                <a:spcPct val="0"/>
              </a:spcAft>
              <a:buNone/>
              <a:defRPr/>
            </a:pPr>
            <a:r>
              <a:rPr lang="ja-JP" altLang="en-US" sz="2600" dirty="0">
                <a:solidFill>
                  <a:srgbClr val="0070C0"/>
                </a:solidFill>
                <a:latin typeface="HGPｺﾞｼｯｸE" panose="020B0900000000000000" pitchFamily="50" charset="-128"/>
                <a:ea typeface="HGPｺﾞｼｯｸE" panose="020B0900000000000000" pitchFamily="50" charset="-128"/>
              </a:rPr>
              <a:t>　　</a:t>
            </a:r>
            <a:r>
              <a:rPr lang="ja-JP" altLang="en-US" sz="2600" dirty="0">
                <a:solidFill>
                  <a:srgbClr val="FF0000"/>
                </a:solidFill>
                <a:latin typeface="HGPｺﾞｼｯｸE" panose="020B0900000000000000" pitchFamily="50" charset="-128"/>
                <a:ea typeface="HGPｺﾞｼｯｸE" panose="020B0900000000000000" pitchFamily="50" charset="-128"/>
              </a:rPr>
              <a:t>「クラブの覚書（</a:t>
            </a:r>
            <a:r>
              <a:rPr lang="en-US" altLang="ja-JP" sz="2600" dirty="0">
                <a:solidFill>
                  <a:srgbClr val="FF0000"/>
                </a:solidFill>
                <a:latin typeface="HGPｺﾞｼｯｸE" panose="020B0900000000000000" pitchFamily="50" charset="-128"/>
                <a:ea typeface="HGPｺﾞｼｯｸE" panose="020B0900000000000000" pitchFamily="50" charset="-128"/>
              </a:rPr>
              <a:t>MOU)</a:t>
            </a:r>
            <a:r>
              <a:rPr lang="ja-JP" altLang="en-US" sz="2600" dirty="0">
                <a:solidFill>
                  <a:srgbClr val="FF0000"/>
                </a:solidFill>
                <a:latin typeface="HGPｺﾞｼｯｸE" panose="020B0900000000000000" pitchFamily="50" charset="-128"/>
                <a:ea typeface="HGPｺﾞｼｯｸE" panose="020B0900000000000000" pitchFamily="50" charset="-128"/>
              </a:rPr>
              <a:t>」</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の要件を順守できるよう、</a:t>
            </a:r>
            <a:b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b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以下の内容について理解を深めていただきます。</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marL="148010" indent="-148010" defTabSz="385763" fontAlgn="base">
              <a:spcAft>
                <a:spcPct val="0"/>
              </a:spcAft>
              <a:buNone/>
              <a:defRPr/>
            </a:pPr>
            <a:r>
              <a:rPr lang="ja-JP" altLang="en-US" sz="2600" dirty="0">
                <a:solidFill>
                  <a:srgbClr val="0070C0"/>
                </a:solidFill>
                <a:latin typeface="HGPｺﾞｼｯｸE" panose="020B0900000000000000" pitchFamily="50" charset="-128"/>
                <a:ea typeface="HGPｺﾞｼｯｸE" panose="020B0900000000000000" pitchFamily="50" charset="-128"/>
              </a:rPr>
              <a:t>　　✩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クラブが補助金の受領資格を得るための要件。</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marL="148010" indent="-148010" defTabSz="385763" fontAlgn="base">
              <a:spcAft>
                <a:spcPct val="0"/>
              </a:spcAft>
              <a:buNone/>
              <a:defRPr/>
            </a:pPr>
            <a:r>
              <a:rPr lang="ja-JP" altLang="en-US" sz="2600" dirty="0">
                <a:solidFill>
                  <a:srgbClr val="0070C0"/>
                </a:solidFill>
                <a:latin typeface="HGPｺﾞｼｯｸE" panose="020B0900000000000000" pitchFamily="50" charset="-128"/>
                <a:ea typeface="HGPｺﾞｼｯｸE" panose="020B0900000000000000" pitchFamily="50" charset="-128"/>
              </a:rPr>
              <a:t>　　✩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ロータリー財団補助金の管理方法を理解する。</a:t>
            </a:r>
          </a:p>
          <a:p>
            <a:pPr marL="148010" indent="-148010" defTabSz="385763" fontAlgn="base">
              <a:spcAft>
                <a:spcPct val="0"/>
              </a:spcAft>
              <a:buNone/>
              <a:defRPr/>
            </a:pPr>
            <a:r>
              <a:rPr lang="ja-JP" altLang="en-US" sz="2600" dirty="0">
                <a:solidFill>
                  <a:srgbClr val="0070C0"/>
                </a:solidFill>
                <a:latin typeface="HGPｺﾞｼｯｸE" panose="020B0900000000000000" pitchFamily="50" charset="-128"/>
                <a:ea typeface="HGPｺﾞｼｯｸE" panose="020B0900000000000000" pitchFamily="50" charset="-128"/>
              </a:rPr>
              <a:t>　　✩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資金管理において求められていることを理解する。</a:t>
            </a:r>
          </a:p>
          <a:p>
            <a:pPr marL="148010" indent="-148010" defTabSz="385763" fontAlgn="base">
              <a:spcAft>
                <a:spcPct val="0"/>
              </a:spcAft>
              <a:buNone/>
              <a:defRPr/>
            </a:pPr>
            <a:r>
              <a:rPr lang="ja-JP" altLang="en-US" sz="2600" dirty="0">
                <a:solidFill>
                  <a:srgbClr val="0070C0"/>
                </a:solidFill>
                <a:latin typeface="HGPｺﾞｼｯｸE" panose="020B0900000000000000" pitchFamily="50" charset="-128"/>
                <a:ea typeface="HGPｺﾞｼｯｸE" panose="020B0900000000000000" pitchFamily="50" charset="-128"/>
                <a:cs typeface="Arial" panose="020B0604020202020204" pitchFamily="34" charset="0"/>
              </a:rPr>
              <a:t>　　✩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cs typeface="Arial" panose="020B0604020202020204" pitchFamily="34" charset="0"/>
              </a:rPr>
              <a:t>財務管理と記録維持について最善の方法を学ぶ。</a:t>
            </a:r>
          </a:p>
          <a:p>
            <a:pPr marL="148010" indent="-148010" defTabSz="385763" fontAlgn="base">
              <a:spcAft>
                <a:spcPct val="0"/>
              </a:spcAft>
              <a:buNone/>
              <a:defRPr/>
            </a:pPr>
            <a:r>
              <a:rPr lang="ja-JP" altLang="en-US" sz="2600" dirty="0">
                <a:solidFill>
                  <a:srgbClr val="0070C0"/>
                </a:solidFill>
                <a:latin typeface="HGPｺﾞｼｯｸE" panose="020B0900000000000000" pitchFamily="50" charset="-128"/>
                <a:ea typeface="HGPｺﾞｼｯｸE" panose="020B0900000000000000" pitchFamily="50" charset="-128"/>
                <a:cs typeface="Arial" panose="020B0604020202020204" pitchFamily="34" charset="0"/>
              </a:rPr>
              <a:t>　　✩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cs typeface="Arial" panose="020B0604020202020204" pitchFamily="34" charset="0"/>
              </a:rPr>
              <a:t>保管すべき書類は何かを知る。</a:t>
            </a:r>
          </a:p>
          <a:p>
            <a:pPr marL="148010" indent="-148010" defTabSz="385763" fontAlgn="base">
              <a:spcAft>
                <a:spcPct val="0"/>
              </a:spcAft>
              <a:buNone/>
              <a:defRPr/>
            </a:pPr>
            <a:r>
              <a:rPr lang="ja-JP" altLang="en-US" sz="2600" dirty="0">
                <a:solidFill>
                  <a:srgbClr val="0070C0"/>
                </a:solidFill>
                <a:latin typeface="HGPｺﾞｼｯｸE" panose="020B0900000000000000" pitchFamily="50" charset="-128"/>
                <a:ea typeface="HGPｺﾞｼｯｸE" panose="020B0900000000000000" pitchFamily="50" charset="-128"/>
                <a:cs typeface="Arial" panose="020B0604020202020204" pitchFamily="34" charset="0"/>
              </a:rPr>
              <a:t>　　✩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cs typeface="Arial" panose="020B0604020202020204" pitchFamily="34" charset="0"/>
              </a:rPr>
              <a:t>報告要件について理解する</a:t>
            </a:r>
            <a:r>
              <a:rPr lang="ja-JP" altLang="en-US" sz="2600" dirty="0">
                <a:solidFill>
                  <a:schemeClr val="tx1">
                    <a:lumMod val="75000"/>
                  </a:schemeClr>
                </a:solidFill>
                <a:latin typeface="HG創英ﾌﾟﾚｾﾞﾝｽEB" panose="02020809000000000000" pitchFamily="17" charset="-128"/>
                <a:ea typeface="HG創英ﾌﾟﾚｾﾞﾝｽEB" panose="02020809000000000000" pitchFamily="17" charset="-128"/>
                <a:cs typeface="Arial" panose="020B0604020202020204" pitchFamily="34" charset="0"/>
              </a:rPr>
              <a:t>。</a:t>
            </a:r>
            <a:endParaRPr lang="en-US" altLang="ja-JP" sz="2600" dirty="0">
              <a:solidFill>
                <a:schemeClr val="tx1">
                  <a:lumMod val="75000"/>
                </a:schemeClr>
              </a:solidFill>
              <a:latin typeface="HG創英ﾌﾟﾚｾﾞﾝｽEB" panose="02020809000000000000" pitchFamily="17" charset="-128"/>
              <a:ea typeface="HG創英ﾌﾟﾚｾﾞﾝｽEB" panose="02020809000000000000" pitchFamily="17" charset="-128"/>
              <a:cs typeface="Arial" panose="020B0604020202020204" pitchFamily="34" charset="0"/>
            </a:endParaRPr>
          </a:p>
          <a:p>
            <a:pPr marL="148010" indent="-148010" defTabSz="385763" fontAlgn="base">
              <a:spcAft>
                <a:spcPct val="0"/>
              </a:spcAft>
              <a:buNone/>
              <a:defRPr/>
            </a:pPr>
            <a:endParaRPr lang="en-US" altLang="ja-JP" sz="1500" dirty="0">
              <a:solidFill>
                <a:srgbClr val="FEBD11">
                  <a:lumMod val="50000"/>
                </a:srgbClr>
              </a:solidFill>
              <a:latin typeface="HG創英ﾌﾟﾚｾﾞﾝｽEB" panose="02020809000000000000" pitchFamily="17" charset="-128"/>
              <a:ea typeface="HG創英ﾌﾟﾚｾﾞﾝｽEB" panose="02020809000000000000" pitchFamily="17" charset="-128"/>
              <a:cs typeface="Arial" panose="020B0604020202020204" pitchFamily="34" charset="0"/>
            </a:endParaRPr>
          </a:p>
          <a:p>
            <a:pPr marL="148010" indent="-148010" defTabSz="385763" fontAlgn="base">
              <a:spcAft>
                <a:spcPct val="0"/>
              </a:spcAft>
              <a:buNone/>
              <a:defRPr/>
            </a:pPr>
            <a:endParaRPr lang="en-US" altLang="ja-JP" sz="1013" dirty="0">
              <a:solidFill>
                <a:srgbClr val="FEBD11">
                  <a:lumMod val="50000"/>
                </a:srgbClr>
              </a:solidFill>
              <a:latin typeface="HGPｺﾞｼｯｸE" panose="020B0900000000000000" pitchFamily="50" charset="-128"/>
              <a:ea typeface="HGPｺﾞｼｯｸE" panose="020B0900000000000000" pitchFamily="50" charset="-128"/>
            </a:endParaRPr>
          </a:p>
          <a:p>
            <a:pPr marL="148010" indent="-148010" defTabSz="385763" fontAlgn="base">
              <a:lnSpc>
                <a:spcPct val="150000"/>
              </a:lnSpc>
              <a:spcAft>
                <a:spcPct val="0"/>
              </a:spcAft>
              <a:buNone/>
              <a:defRPr/>
            </a:pPr>
            <a:endParaRPr lang="ja-JP" altLang="en-US" sz="1013" dirty="0">
              <a:solidFill>
                <a:srgbClr val="958D85"/>
              </a:solidFill>
              <a:latin typeface="HG創英ﾌﾟﾚｾﾞﾝｽEB" panose="02020809000000000000" pitchFamily="17" charset="-128"/>
              <a:ea typeface="HG創英ﾌﾟﾚｾﾞﾝｽEB" panose="02020809000000000000" pitchFamily="17" charset="-128"/>
            </a:endParaRPr>
          </a:p>
        </p:txBody>
      </p:sp>
    </p:spTree>
    <p:extLst>
      <p:ext uri="{BB962C8B-B14F-4D97-AF65-F5344CB8AC3E}">
        <p14:creationId xmlns:p14="http://schemas.microsoft.com/office/powerpoint/2010/main" val="1082761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6EC1CC90-6B76-B62C-DC2E-20FBE8E670C5}"/>
              </a:ext>
            </a:extLst>
          </p:cNvPr>
          <p:cNvSpPr>
            <a:spLocks noGrp="1"/>
          </p:cNvSpPr>
          <p:nvPr>
            <p:ph type="sldNum" sz="quarter" idx="4294967295"/>
          </p:nvPr>
        </p:nvSpPr>
        <p:spPr>
          <a:xfrm>
            <a:off x="0" y="0"/>
            <a:ext cx="0" cy="0"/>
          </a:xfrm>
        </p:spPr>
        <p:txBody>
          <a:bodyPr/>
          <a:lstStyle/>
          <a:p>
            <a:pPr fontAlgn="base">
              <a:spcBef>
                <a:spcPct val="0"/>
              </a:spcBef>
              <a:spcAft>
                <a:spcPct val="0"/>
              </a:spcAft>
              <a:defRPr/>
            </a:pPr>
            <a:endParaRPr lang="ja-JP" altLang="en-US" sz="1350" dirty="0">
              <a:solidFill>
                <a:srgbClr val="958D85"/>
              </a:solidFill>
              <a:latin typeface="Arial" charset="0"/>
            </a:endParaRPr>
          </a:p>
        </p:txBody>
      </p:sp>
      <p:sp>
        <p:nvSpPr>
          <p:cNvPr id="4" name="コンテンツ プレースホルダー 2"/>
          <p:cNvSpPr txBox="1">
            <a:spLocks/>
          </p:cNvSpPr>
          <p:nvPr/>
        </p:nvSpPr>
        <p:spPr>
          <a:xfrm>
            <a:off x="316640" y="148280"/>
            <a:ext cx="8713059" cy="5814370"/>
          </a:xfrm>
          <a:prstGeom prst="rect">
            <a:avLst/>
          </a:prstGeom>
          <a:ln w="38100">
            <a:solidFill>
              <a:schemeClr val="tx1"/>
            </a:solidFill>
            <a:miter lim="800000"/>
            <a:headEnd/>
            <a:tailEnd/>
          </a:ln>
        </p:spPr>
        <p:txBody>
          <a:bodyPr vert="horz" lIns="28932" tIns="14467" rIns="28932" bIns="14467" rtlCol="0">
            <a:normAutofit/>
          </a:bodyPr>
          <a:lstStyle/>
          <a:p>
            <a:pPr algn="ctr" defTabSz="289322">
              <a:lnSpc>
                <a:spcPct val="80000"/>
              </a:lnSpc>
              <a:spcBef>
                <a:spcPts val="316"/>
              </a:spcBef>
              <a:defRPr/>
            </a:pPr>
            <a:endParaRPr lang="en-US" altLang="ja-JP" b="1" dirty="0">
              <a:solidFill>
                <a:srgbClr val="958D85"/>
              </a:solidFill>
              <a:latin typeface="Calibri"/>
              <a:ea typeface="ＭＳ Ｐゴシック" panose="020B0600070205080204" pitchFamily="50" charset="-128"/>
            </a:endParaRPr>
          </a:p>
          <a:p>
            <a:pPr algn="ctr" defTabSz="385763" fontAlgn="base">
              <a:spcBef>
                <a:spcPts val="316"/>
              </a:spcBef>
              <a:spcAft>
                <a:spcPct val="0"/>
              </a:spcAft>
              <a:defRPr/>
            </a:pPr>
            <a:r>
              <a:rPr lang="ja-JP" altLang="en-US" sz="3200" b="1" dirty="0">
                <a:solidFill>
                  <a:srgbClr val="0070C0"/>
                </a:solidFill>
                <a:latin typeface="Arial" charset="0"/>
                <a:ea typeface="ＭＳ Ｐゴシック" charset="-128"/>
              </a:rPr>
              <a:t>補足事項</a:t>
            </a:r>
            <a:endParaRPr lang="en-US" altLang="ja-JP" sz="3200" b="1" dirty="0">
              <a:solidFill>
                <a:srgbClr val="0070C0"/>
              </a:solidFill>
              <a:latin typeface="Arial" charset="0"/>
              <a:ea typeface="ＭＳ Ｐゴシック" charset="-128"/>
            </a:endParaRPr>
          </a:p>
          <a:p>
            <a:pPr defTabSz="385763" fontAlgn="base">
              <a:spcBef>
                <a:spcPts val="316"/>
              </a:spcBef>
              <a:spcAft>
                <a:spcPct val="0"/>
              </a:spcAft>
              <a:defRPr/>
            </a:pPr>
            <a:br>
              <a:rPr lang="en-US" altLang="ja-JP" sz="2600" b="1" dirty="0">
                <a:solidFill>
                  <a:srgbClr val="0070C0"/>
                </a:solidFill>
                <a:latin typeface="Arial" charset="0"/>
                <a:ea typeface="ＭＳ Ｐゴシック" charset="-128"/>
              </a:rPr>
            </a:br>
            <a:r>
              <a:rPr lang="ja-JP" altLang="en-US" sz="2600" b="1" dirty="0">
                <a:solidFill>
                  <a:srgbClr val="0070C0"/>
                </a:solidFill>
                <a:latin typeface="Arial" charset="0"/>
                <a:ea typeface="ＭＳ Ｐゴシック" charset="-128"/>
              </a:rPr>
              <a:t>◆</a:t>
            </a:r>
            <a:r>
              <a:rPr lang="ja-JP" altLang="en-US" sz="2600" b="1" dirty="0">
                <a:solidFill>
                  <a:schemeClr val="tx1">
                    <a:lumMod val="75000"/>
                  </a:schemeClr>
                </a:solidFill>
                <a:latin typeface="Arial" charset="0"/>
                <a:ea typeface="ＭＳ Ｐゴシック" charset="-128"/>
              </a:rPr>
              <a:t>補助金が</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支出されて</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2</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ヶ月以内に関係資料</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（報告書・ </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ts val="316"/>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請求書・領収書・口座資料等）添付のうえ地区財団へ</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ts val="316"/>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報告する。</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ts val="316"/>
              </a:spcBef>
              <a:spcAft>
                <a:spcPct val="0"/>
              </a:spcAft>
              <a:defRPr/>
            </a:pPr>
            <a:br>
              <a:rPr lang="ja-JP" altLang="en-US" sz="2600" b="1" dirty="0">
                <a:solidFill>
                  <a:srgbClr val="958D85"/>
                </a:solidFill>
                <a:latin typeface="Arial" charset="0"/>
                <a:ea typeface="ＭＳ Ｐゴシック" charset="-128"/>
              </a:rPr>
            </a:br>
            <a:r>
              <a:rPr lang="ja-JP" altLang="en-US" sz="2600" b="1" dirty="0">
                <a:solidFill>
                  <a:srgbClr val="0070C0"/>
                </a:solidFill>
                <a:latin typeface="Arial" charset="0"/>
                <a:ea typeface="ＭＳ Ｐゴシック" charset="-128"/>
              </a:rPr>
              <a:t>◆</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完了報告書の</a:t>
            </a:r>
            <a:r>
              <a:rPr lang="ja-JP" altLang="en-US" sz="2600" dirty="0">
                <a:solidFill>
                  <a:srgbClr val="FF0000"/>
                </a:solidFill>
                <a:latin typeface="HGPｺﾞｼｯｸE" panose="020B0900000000000000" pitchFamily="50" charset="-128"/>
                <a:ea typeface="HGPｺﾞｼｯｸE" panose="020B0900000000000000" pitchFamily="50" charset="-128"/>
              </a:rPr>
              <a:t>地区締切が該当年度の</a:t>
            </a:r>
            <a:r>
              <a:rPr lang="en-US" altLang="ja-JP" sz="2600" dirty="0">
                <a:solidFill>
                  <a:srgbClr val="FF0000"/>
                </a:solidFill>
                <a:latin typeface="HGPｺﾞｼｯｸE" panose="020B0900000000000000" pitchFamily="50" charset="-128"/>
                <a:ea typeface="HGPｺﾞｼｯｸE" panose="020B0900000000000000" pitchFamily="50" charset="-128"/>
              </a:rPr>
              <a:t>4</a:t>
            </a:r>
            <a:r>
              <a:rPr lang="ja-JP" altLang="en-US" sz="2600" dirty="0">
                <a:solidFill>
                  <a:srgbClr val="FF0000"/>
                </a:solidFill>
                <a:latin typeface="HGPｺﾞｼｯｸE" panose="020B0900000000000000" pitchFamily="50" charset="-128"/>
                <a:ea typeface="HGPｺﾞｼｯｸE" panose="020B0900000000000000" pitchFamily="50" charset="-128"/>
              </a:rPr>
              <a:t>月末厳守</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となって</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ts val="316"/>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います。</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ts val="316"/>
              </a:spcBef>
              <a:spcAft>
                <a:spcPct val="0"/>
              </a:spcAft>
              <a:defRPr/>
            </a:pPr>
            <a:r>
              <a:rPr lang="ja-JP" altLang="en-US" sz="2100" dirty="0">
                <a:solidFill>
                  <a:srgbClr val="958D85"/>
                </a:solidFill>
                <a:latin typeface="HGPｺﾞｼｯｸE" panose="020B0900000000000000" pitchFamily="50" charset="-128"/>
                <a:ea typeface="HGPｺﾞｼｯｸE" panose="020B0900000000000000" pitchFamily="50" charset="-128"/>
              </a:rPr>
              <a:t> 　　　　　　　　　　　　　　</a:t>
            </a:r>
            <a:endParaRPr lang="en-US" altLang="ja-JP" sz="2100" dirty="0">
              <a:solidFill>
                <a:srgbClr val="958D85"/>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003719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542153" y="1136821"/>
            <a:ext cx="8231144" cy="5090984"/>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2240" tIns="16120" rIns="32240" bIns="16120"/>
          <a:lstStyle>
            <a:lvl1pPr marL="400050" indent="-400050" algn="l" rtl="0" eaLnBrk="0" fontAlgn="base" hangingPunct="0">
              <a:spcBef>
                <a:spcPct val="20000"/>
              </a:spcBef>
              <a:spcAft>
                <a:spcPct val="0"/>
              </a:spcAft>
              <a:buChar char="•"/>
              <a:defRPr kumimoji="1" sz="3700">
                <a:solidFill>
                  <a:schemeClr val="tx1"/>
                </a:solidFill>
                <a:latin typeface="+mn-lt"/>
                <a:ea typeface="ＭＳ Ｐゴシック" panose="020B0600070205080204" pitchFamily="50" charset="-128"/>
                <a:cs typeface="+mn-cs"/>
              </a:defRPr>
            </a:lvl1pPr>
            <a:lvl2pPr marL="868363" indent="-333375" algn="l" rtl="0" eaLnBrk="0" fontAlgn="base" hangingPunct="0">
              <a:spcBef>
                <a:spcPct val="20000"/>
              </a:spcBef>
              <a:spcAft>
                <a:spcPct val="0"/>
              </a:spcAft>
              <a:buChar char="–"/>
              <a:defRPr kumimoji="1" sz="3300">
                <a:solidFill>
                  <a:schemeClr val="tx1"/>
                </a:solidFill>
                <a:latin typeface="+mn-lt"/>
                <a:ea typeface="ＭＳ Ｐゴシック" panose="020B0600070205080204" pitchFamily="50" charset="-128"/>
              </a:defRPr>
            </a:lvl2pPr>
            <a:lvl3pPr marL="1336675" indent="-266700" algn="l" rtl="0" eaLnBrk="0" fontAlgn="base" hangingPunct="0">
              <a:spcBef>
                <a:spcPct val="20000"/>
              </a:spcBef>
              <a:spcAft>
                <a:spcPct val="0"/>
              </a:spcAft>
              <a:buChar char="•"/>
              <a:defRPr kumimoji="1" sz="2800">
                <a:solidFill>
                  <a:schemeClr val="tx1"/>
                </a:solidFill>
                <a:latin typeface="+mn-lt"/>
                <a:ea typeface="ＭＳ Ｐゴシック" panose="020B0600070205080204" pitchFamily="50" charset="-128"/>
              </a:defRPr>
            </a:lvl3pPr>
            <a:lvl4pPr marL="1871663" indent="-266700" algn="l" rtl="0" eaLnBrk="0" fontAlgn="base" hangingPunct="0">
              <a:spcBef>
                <a:spcPct val="20000"/>
              </a:spcBef>
              <a:spcAft>
                <a:spcPct val="0"/>
              </a:spcAft>
              <a:buChar char="–"/>
              <a:defRPr kumimoji="1" sz="2300">
                <a:solidFill>
                  <a:schemeClr val="tx1"/>
                </a:solidFill>
                <a:latin typeface="+mn-lt"/>
                <a:ea typeface="ＭＳ Ｐゴシック" panose="020B0600070205080204" pitchFamily="50" charset="-128"/>
              </a:defRPr>
            </a:lvl4pPr>
            <a:lvl5pPr marL="2406650" indent="-266700" algn="l" rtl="0" eaLnBrk="0" fontAlgn="base" hangingPunct="0">
              <a:spcBef>
                <a:spcPct val="20000"/>
              </a:spcBef>
              <a:spcAft>
                <a:spcPct val="0"/>
              </a:spcAft>
              <a:buChar char="»"/>
              <a:defRPr kumimoji="1" sz="2300">
                <a:solidFill>
                  <a:schemeClr val="tx1"/>
                </a:solidFill>
                <a:latin typeface="+mn-lt"/>
                <a:ea typeface="ＭＳ Ｐゴシック" panose="020B0600070205080204" pitchFamily="50" charset="-128"/>
              </a:defRPr>
            </a:lvl5pPr>
            <a:lvl6pPr marL="2942082" indent="-267462" algn="l" rtl="0" fontAlgn="base">
              <a:spcBef>
                <a:spcPct val="20000"/>
              </a:spcBef>
              <a:spcAft>
                <a:spcPct val="0"/>
              </a:spcAft>
              <a:buChar char="»"/>
              <a:defRPr kumimoji="1" sz="2300">
                <a:solidFill>
                  <a:schemeClr val="tx1"/>
                </a:solidFill>
                <a:latin typeface="+mn-lt"/>
                <a:ea typeface="+mn-ea"/>
              </a:defRPr>
            </a:lvl6pPr>
            <a:lvl7pPr marL="3477006" indent="-267462" algn="l" rtl="0" fontAlgn="base">
              <a:spcBef>
                <a:spcPct val="20000"/>
              </a:spcBef>
              <a:spcAft>
                <a:spcPct val="0"/>
              </a:spcAft>
              <a:buChar char="»"/>
              <a:defRPr kumimoji="1" sz="2300">
                <a:solidFill>
                  <a:schemeClr val="tx1"/>
                </a:solidFill>
                <a:latin typeface="+mn-lt"/>
                <a:ea typeface="+mn-ea"/>
              </a:defRPr>
            </a:lvl7pPr>
            <a:lvl8pPr marL="4011930" indent="-267462" algn="l" rtl="0" fontAlgn="base">
              <a:spcBef>
                <a:spcPct val="20000"/>
              </a:spcBef>
              <a:spcAft>
                <a:spcPct val="0"/>
              </a:spcAft>
              <a:buChar char="»"/>
              <a:defRPr kumimoji="1" sz="2300">
                <a:solidFill>
                  <a:schemeClr val="tx1"/>
                </a:solidFill>
                <a:latin typeface="+mn-lt"/>
                <a:ea typeface="+mn-ea"/>
              </a:defRPr>
            </a:lvl8pPr>
            <a:lvl9pPr marL="4546854" indent="-267462" algn="l" rtl="0" fontAlgn="base">
              <a:spcBef>
                <a:spcPct val="20000"/>
              </a:spcBef>
              <a:spcAft>
                <a:spcPct val="0"/>
              </a:spcAft>
              <a:buChar char="»"/>
              <a:defRPr kumimoji="1" sz="2300">
                <a:solidFill>
                  <a:schemeClr val="tx1"/>
                </a:solidFill>
                <a:latin typeface="+mn-lt"/>
                <a:ea typeface="+mn-ea"/>
              </a:defRPr>
            </a:lvl9pPr>
          </a:lstStyle>
          <a:p>
            <a:pPr marL="168772" indent="-168772" algn="ctr" defTabSz="385763" eaLnBrk="1" hangingPunct="1">
              <a:buNone/>
              <a:defRPr/>
            </a:pPr>
            <a:r>
              <a:rPr lang="ja-JP" altLang="en-US" sz="2800" u="sng" dirty="0">
                <a:solidFill>
                  <a:srgbClr val="0070C0"/>
                </a:solidFill>
                <a:latin typeface="HGPｺﾞｼｯｸE" pitchFamily="50" charset="-128"/>
                <a:ea typeface="HGPｺﾞｼｯｸE" pitchFamily="50" charset="-128"/>
              </a:rPr>
              <a:t>＜</a:t>
            </a:r>
            <a:r>
              <a:rPr lang="en-US" altLang="ja-JP" sz="2800" b="1" u="sng" dirty="0">
                <a:solidFill>
                  <a:srgbClr val="00B050"/>
                </a:solidFill>
                <a:latin typeface="HGPｺﾞｼｯｸE" pitchFamily="50" charset="-128"/>
                <a:ea typeface="HGPｺﾞｼｯｸE" pitchFamily="50" charset="-128"/>
              </a:rPr>
              <a:t> </a:t>
            </a:r>
            <a:r>
              <a:rPr lang="en-US" altLang="ja-JP" sz="2800" b="1" u="sng" dirty="0">
                <a:solidFill>
                  <a:srgbClr val="0070C0"/>
                </a:solidFill>
                <a:latin typeface="HGPｺﾞｼｯｸE" pitchFamily="50" charset="-128"/>
                <a:ea typeface="HGPｺﾞｼｯｸE" pitchFamily="50" charset="-128"/>
              </a:rPr>
              <a:t>2520</a:t>
            </a:r>
            <a:r>
              <a:rPr lang="ja-JP" altLang="en-US" sz="2800" b="1" u="sng" dirty="0">
                <a:solidFill>
                  <a:srgbClr val="0070C0"/>
                </a:solidFill>
                <a:latin typeface="HGPｺﾞｼｯｸE" pitchFamily="50" charset="-128"/>
                <a:ea typeface="HGPｺﾞｼｯｸE" pitchFamily="50" charset="-128"/>
              </a:rPr>
              <a:t>地区における</a:t>
            </a:r>
            <a:r>
              <a:rPr lang="ja-JP" altLang="en-US" sz="2800" u="sng" dirty="0">
                <a:solidFill>
                  <a:srgbClr val="0070C0"/>
                </a:solidFill>
                <a:latin typeface="HGPｺﾞｼｯｸE" pitchFamily="50" charset="-128"/>
                <a:ea typeface="HGPｺﾞｼｯｸE" pitchFamily="50" charset="-128"/>
              </a:rPr>
              <a:t>補助金受給資格要件について＞</a:t>
            </a:r>
            <a:endParaRPr lang="en-US" altLang="ja-JP" sz="2800" u="sng" dirty="0">
              <a:solidFill>
                <a:srgbClr val="0070C0"/>
              </a:solidFill>
              <a:latin typeface="HGPｺﾞｼｯｸE" pitchFamily="50" charset="-128"/>
              <a:ea typeface="HGPｺﾞｼｯｸE" pitchFamily="50" charset="-128"/>
            </a:endParaRPr>
          </a:p>
          <a:p>
            <a:pPr marL="168772" indent="-168772" defTabSz="385763" eaLnBrk="1" hangingPunct="1">
              <a:buNone/>
              <a:defRPr/>
            </a:pPr>
            <a:endParaRPr lang="en-US" altLang="ja-JP" sz="2400" u="sng" dirty="0">
              <a:solidFill>
                <a:srgbClr val="0070C0"/>
              </a:solidFill>
              <a:latin typeface="HGPｺﾞｼｯｸE" pitchFamily="50" charset="-128"/>
              <a:ea typeface="HGPｺﾞｼｯｸE" pitchFamily="50" charset="-128"/>
            </a:endParaRPr>
          </a:p>
          <a:p>
            <a:pPr marL="168772" indent="-168772" defTabSz="385763" eaLnBrk="1" hangingPunct="1">
              <a:buNone/>
              <a:defRPr/>
            </a:pPr>
            <a:r>
              <a:rPr lang="ja-JP" altLang="en-US" sz="2400" b="1" dirty="0">
                <a:solidFill>
                  <a:srgbClr val="00B050"/>
                </a:solidFill>
                <a:latin typeface="HGPｺﾞｼｯｸE" pitchFamily="50" charset="-128"/>
                <a:ea typeface="HGPｺﾞｼｯｸE" pitchFamily="50" charset="-128"/>
              </a:rPr>
              <a:t>◆「</a:t>
            </a:r>
            <a:r>
              <a:rPr lang="en-US" altLang="ja-JP" sz="2400" b="1" dirty="0">
                <a:solidFill>
                  <a:srgbClr val="00B050"/>
                </a:solidFill>
                <a:latin typeface="HGPｺﾞｼｯｸE" pitchFamily="50" charset="-128"/>
                <a:ea typeface="HGPｺﾞｼｯｸE" pitchFamily="50" charset="-128"/>
              </a:rPr>
              <a:t>2520</a:t>
            </a:r>
            <a:r>
              <a:rPr lang="ja-JP" altLang="en-US" sz="2400" b="1" dirty="0">
                <a:solidFill>
                  <a:srgbClr val="00B050"/>
                </a:solidFill>
                <a:latin typeface="HGPｺﾞｼｯｸE" pitchFamily="50" charset="-128"/>
                <a:ea typeface="HGPｺﾞｼｯｸE" pitchFamily="50" charset="-128"/>
              </a:rPr>
              <a:t>地区ロータリー財団」</a:t>
            </a:r>
            <a:r>
              <a:rPr lang="ja-JP" altLang="en-US" sz="2400" b="1" dirty="0">
                <a:solidFill>
                  <a:schemeClr val="tx1">
                    <a:lumMod val="75000"/>
                  </a:schemeClr>
                </a:solidFill>
                <a:latin typeface="HGPｺﾞｼｯｸE" pitchFamily="50" charset="-128"/>
                <a:ea typeface="HGPｺﾞｼｯｸE" pitchFamily="50" charset="-128"/>
              </a:rPr>
              <a:t>では、各クラブの参加資格に</a:t>
            </a:r>
            <a:endParaRPr lang="en-US" altLang="ja-JP" sz="2400" b="1" dirty="0">
              <a:solidFill>
                <a:schemeClr val="tx1">
                  <a:lumMod val="75000"/>
                </a:schemeClr>
              </a:solidFill>
              <a:latin typeface="HGPｺﾞｼｯｸE" pitchFamily="50" charset="-128"/>
              <a:ea typeface="HGPｺﾞｼｯｸE" pitchFamily="50" charset="-128"/>
            </a:endParaRPr>
          </a:p>
          <a:p>
            <a:pPr marL="168772" indent="-168772" defTabSz="385763" eaLnBrk="1" hangingPunct="1">
              <a:buNone/>
              <a:defRPr/>
            </a:pPr>
            <a:r>
              <a:rPr lang="ja-JP" altLang="en-US" sz="2400" b="1" dirty="0">
                <a:solidFill>
                  <a:schemeClr val="tx1">
                    <a:lumMod val="75000"/>
                  </a:schemeClr>
                </a:solidFill>
                <a:latin typeface="HGPｺﾞｼｯｸE" pitchFamily="50" charset="-128"/>
                <a:ea typeface="HGPｺﾞｼｯｸE" pitchFamily="50" charset="-128"/>
              </a:rPr>
              <a:t>　　 ついて、以下の項目が特に確認されています。</a:t>
            </a:r>
            <a:endParaRPr lang="en-US" altLang="ja-JP" sz="2400" b="1" dirty="0">
              <a:solidFill>
                <a:schemeClr val="tx1">
                  <a:lumMod val="75000"/>
                </a:schemeClr>
              </a:solidFill>
              <a:latin typeface="HGPｺﾞｼｯｸE" pitchFamily="50" charset="-128"/>
              <a:ea typeface="HGPｺﾞｼｯｸE" pitchFamily="50" charset="-128"/>
            </a:endParaRPr>
          </a:p>
          <a:p>
            <a:pPr marL="168772" indent="-168772" defTabSz="385763" eaLnBrk="1" hangingPunct="1">
              <a:lnSpc>
                <a:spcPct val="150000"/>
              </a:lnSpc>
              <a:buNone/>
              <a:defRPr/>
            </a:pPr>
            <a:r>
              <a:rPr lang="en-US" altLang="ja-JP" sz="2400" b="1" dirty="0">
                <a:solidFill>
                  <a:srgbClr val="C00000"/>
                </a:solidFill>
                <a:latin typeface="HGPｺﾞｼｯｸE" pitchFamily="50" charset="-128"/>
                <a:ea typeface="HGPｺﾞｼｯｸE" pitchFamily="50" charset="-128"/>
              </a:rPr>
              <a:t>1</a:t>
            </a:r>
            <a:r>
              <a:rPr lang="ja-JP" altLang="en-US" sz="2400" b="1" dirty="0">
                <a:solidFill>
                  <a:srgbClr val="C00000"/>
                </a:solidFill>
                <a:latin typeface="HGPｺﾞｼｯｸE" pitchFamily="50" charset="-128"/>
                <a:ea typeface="HGPｺﾞｼｯｸE" pitchFamily="50" charset="-128"/>
              </a:rPr>
              <a:t>）　</a:t>
            </a:r>
            <a:r>
              <a:rPr lang="ja-JP" altLang="en-US" sz="2400" b="1" dirty="0">
                <a:solidFill>
                  <a:schemeClr val="tx1">
                    <a:lumMod val="75000"/>
                  </a:schemeClr>
                </a:solidFill>
                <a:latin typeface="HGPｺﾞｼｯｸE" pitchFamily="50" charset="-128"/>
                <a:ea typeface="HGPｺﾞｼｯｸE" pitchFamily="50" charset="-128"/>
              </a:rPr>
              <a:t>財団セミナー</a:t>
            </a:r>
            <a:r>
              <a:rPr lang="en-US" altLang="ja-JP" sz="2400" b="1" dirty="0">
                <a:solidFill>
                  <a:schemeClr val="tx1">
                    <a:lumMod val="75000"/>
                  </a:schemeClr>
                </a:solidFill>
                <a:latin typeface="HGPｺﾞｼｯｸE" pitchFamily="50" charset="-128"/>
                <a:ea typeface="HGPｺﾞｼｯｸE" pitchFamily="50" charset="-128"/>
              </a:rPr>
              <a:t>(</a:t>
            </a:r>
            <a:r>
              <a:rPr lang="ja-JP" altLang="en-US" sz="2400" b="1" dirty="0">
                <a:solidFill>
                  <a:schemeClr val="tx1">
                    <a:lumMod val="75000"/>
                  </a:schemeClr>
                </a:solidFill>
                <a:latin typeface="HGPｺﾞｼｯｸE" pitchFamily="50" charset="-128"/>
                <a:ea typeface="HGPｺﾞｼｯｸE" pitchFamily="50" charset="-128"/>
              </a:rPr>
              <a:t>補助金管理セミナー）への出席が義務です。　　</a:t>
            </a:r>
            <a:endParaRPr lang="en-US" altLang="ja-JP" sz="2400" b="1" dirty="0">
              <a:solidFill>
                <a:schemeClr val="tx1">
                  <a:lumMod val="75000"/>
                </a:schemeClr>
              </a:solidFill>
              <a:latin typeface="HGPｺﾞｼｯｸE" pitchFamily="50" charset="-128"/>
              <a:ea typeface="HGPｺﾞｼｯｸE" pitchFamily="50" charset="-128"/>
            </a:endParaRPr>
          </a:p>
          <a:p>
            <a:pPr marL="168772" indent="-168772" defTabSz="385763" eaLnBrk="1" hangingPunct="1">
              <a:lnSpc>
                <a:spcPct val="150000"/>
              </a:lnSpc>
              <a:buNone/>
              <a:defRPr/>
            </a:pPr>
            <a:r>
              <a:rPr lang="en-US" altLang="ja-JP" sz="2400" b="1" kern="0" dirty="0">
                <a:solidFill>
                  <a:srgbClr val="C00000"/>
                </a:solidFill>
                <a:latin typeface="HGPｺﾞｼｯｸE" pitchFamily="50" charset="-128"/>
                <a:ea typeface="HGPｺﾞｼｯｸE" pitchFamily="50" charset="-128"/>
              </a:rPr>
              <a:t>2</a:t>
            </a:r>
            <a:r>
              <a:rPr lang="ja-JP" altLang="en-US" sz="2400" b="1" kern="0" dirty="0">
                <a:solidFill>
                  <a:srgbClr val="C00000"/>
                </a:solidFill>
                <a:latin typeface="HGPｺﾞｼｯｸE" pitchFamily="50" charset="-128"/>
                <a:ea typeface="HGPｺﾞｼｯｸE" pitchFamily="50" charset="-128"/>
              </a:rPr>
              <a:t>）　</a:t>
            </a:r>
            <a:r>
              <a:rPr lang="ja-JP" altLang="en-US" sz="2400" b="1" kern="0" dirty="0">
                <a:solidFill>
                  <a:schemeClr val="tx1">
                    <a:lumMod val="75000"/>
                  </a:schemeClr>
                </a:solidFill>
                <a:latin typeface="HGPｺﾞｼｯｸE" pitchFamily="50" charset="-128"/>
                <a:ea typeface="HGPｺﾞｼｯｸE" pitchFamily="50" charset="-128"/>
              </a:rPr>
              <a:t>クラブの覚書（</a:t>
            </a:r>
            <a:r>
              <a:rPr lang="en-US" altLang="ja-JP" sz="2400" b="1" kern="0" dirty="0">
                <a:solidFill>
                  <a:schemeClr val="tx1">
                    <a:lumMod val="75000"/>
                  </a:schemeClr>
                </a:solidFill>
                <a:latin typeface="HGPｺﾞｼｯｸE" pitchFamily="50" charset="-128"/>
                <a:ea typeface="HGPｺﾞｼｯｸE" pitchFamily="50" charset="-128"/>
              </a:rPr>
              <a:t>MOU</a:t>
            </a:r>
            <a:r>
              <a:rPr lang="ja-JP" altLang="en-US" sz="2400" b="1" kern="0" dirty="0">
                <a:solidFill>
                  <a:schemeClr val="tx1">
                    <a:lumMod val="75000"/>
                  </a:schemeClr>
                </a:solidFill>
                <a:latin typeface="HGPｺﾞｼｯｸE" pitchFamily="50" charset="-128"/>
                <a:ea typeface="HGPｺﾞｼｯｸE" pitchFamily="50" charset="-128"/>
              </a:rPr>
              <a:t>）を提出し認定を受けなければならない。</a:t>
            </a:r>
            <a:endParaRPr lang="en-US" altLang="ja-JP" sz="2400" b="1" kern="0" dirty="0">
              <a:solidFill>
                <a:schemeClr val="tx1">
                  <a:lumMod val="75000"/>
                </a:schemeClr>
              </a:solidFill>
              <a:latin typeface="HGPｺﾞｼｯｸE" pitchFamily="50" charset="-128"/>
              <a:ea typeface="HGPｺﾞｼｯｸE" pitchFamily="50" charset="-128"/>
            </a:endParaRPr>
          </a:p>
          <a:p>
            <a:pPr marL="168772" indent="-168772" defTabSz="385763" eaLnBrk="1" hangingPunct="1">
              <a:lnSpc>
                <a:spcPct val="150000"/>
              </a:lnSpc>
              <a:buNone/>
              <a:defRPr/>
            </a:pPr>
            <a:r>
              <a:rPr lang="en-US" altLang="ja-JP" sz="2400" b="1" kern="0" dirty="0">
                <a:solidFill>
                  <a:srgbClr val="C00000"/>
                </a:solidFill>
                <a:latin typeface="HGPｺﾞｼｯｸE" pitchFamily="50" charset="-128"/>
                <a:ea typeface="HGPｺﾞｼｯｸE" pitchFamily="50" charset="-128"/>
              </a:rPr>
              <a:t>3</a:t>
            </a:r>
            <a:r>
              <a:rPr lang="ja-JP" altLang="en-US" sz="2400" b="1" kern="0" dirty="0">
                <a:solidFill>
                  <a:srgbClr val="C00000"/>
                </a:solidFill>
                <a:latin typeface="HGPｺﾞｼｯｸE" pitchFamily="50" charset="-128"/>
                <a:ea typeface="HGPｺﾞｼｯｸE" pitchFamily="50" charset="-128"/>
              </a:rPr>
              <a:t>）　</a:t>
            </a:r>
            <a:r>
              <a:rPr lang="ja-JP" altLang="en-US" sz="2400" b="1" kern="0" dirty="0">
                <a:solidFill>
                  <a:schemeClr val="tx1">
                    <a:lumMod val="75000"/>
                  </a:schemeClr>
                </a:solidFill>
                <a:latin typeface="HGPｺﾞｼｯｸE" pitchFamily="50" charset="-128"/>
                <a:ea typeface="HGPｺﾞｼｯｸE" pitchFamily="50" charset="-128"/>
              </a:rPr>
              <a:t>財団の年次寄付額　０クラブは参加資格がありません。</a:t>
            </a:r>
            <a:endParaRPr lang="en-US" altLang="ja-JP" sz="2400" b="1" kern="0" dirty="0">
              <a:solidFill>
                <a:schemeClr val="tx1">
                  <a:lumMod val="75000"/>
                </a:schemeClr>
              </a:solidFill>
              <a:latin typeface="HGPｺﾞｼｯｸE" pitchFamily="50" charset="-128"/>
              <a:ea typeface="HGPｺﾞｼｯｸE" pitchFamily="50" charset="-128"/>
            </a:endParaRPr>
          </a:p>
          <a:p>
            <a:pPr marL="168772" indent="-168772" defTabSz="385763" eaLnBrk="1" hangingPunct="1">
              <a:buNone/>
              <a:defRPr/>
            </a:pPr>
            <a:r>
              <a:rPr lang="ja-JP" altLang="en-US" sz="2400" b="1" kern="0" dirty="0">
                <a:solidFill>
                  <a:srgbClr val="C00000"/>
                </a:solidFill>
                <a:latin typeface="HGPｺﾞｼｯｸE" pitchFamily="50" charset="-128"/>
                <a:ea typeface="HGPｺﾞｼｯｸE" pitchFamily="50" charset="-128"/>
              </a:rPr>
              <a:t>４）　</a:t>
            </a:r>
            <a:r>
              <a:rPr lang="ja-JP" altLang="en-US" sz="2400" b="1" kern="0" dirty="0">
                <a:solidFill>
                  <a:schemeClr val="tx1">
                    <a:lumMod val="75000"/>
                  </a:schemeClr>
                </a:solidFill>
                <a:latin typeface="HGPｺﾞｼｯｸE" pitchFamily="50" charset="-128"/>
                <a:ea typeface="HGPｺﾞｼｯｸE" pitchFamily="50" charset="-128"/>
              </a:rPr>
              <a:t>計画に従って明朗会計に徹すること。</a:t>
            </a:r>
            <a:endParaRPr lang="en-US" altLang="ja-JP" sz="2400" b="1" kern="0" dirty="0">
              <a:solidFill>
                <a:schemeClr val="tx1">
                  <a:lumMod val="75000"/>
                </a:schemeClr>
              </a:solidFill>
              <a:latin typeface="HGPｺﾞｼｯｸE" pitchFamily="50" charset="-128"/>
              <a:ea typeface="HGPｺﾞｼｯｸE" pitchFamily="50" charset="-128"/>
            </a:endParaRPr>
          </a:p>
          <a:p>
            <a:pPr marL="168772" indent="-168772" defTabSz="385763" eaLnBrk="1" hangingPunct="1">
              <a:buNone/>
              <a:defRPr/>
            </a:pPr>
            <a:r>
              <a:rPr lang="ja-JP" altLang="en-US" sz="2400" b="1" kern="0" dirty="0">
                <a:solidFill>
                  <a:srgbClr val="958D85"/>
                </a:solidFill>
                <a:latin typeface="HGPｺﾞｼｯｸE" pitchFamily="50" charset="-128"/>
                <a:ea typeface="HGPｺﾞｼｯｸE" pitchFamily="50" charset="-128"/>
              </a:rPr>
              <a:t>　 　</a:t>
            </a:r>
            <a:r>
              <a:rPr lang="ja-JP" altLang="en-US" sz="2400" b="1" kern="0" dirty="0">
                <a:solidFill>
                  <a:schemeClr val="tx1">
                    <a:lumMod val="75000"/>
                  </a:schemeClr>
                </a:solidFill>
                <a:latin typeface="HGPｺﾞｼｯｸE" pitchFamily="50" charset="-128"/>
                <a:ea typeface="HGPｺﾞｼｯｸE" pitchFamily="50" charset="-128"/>
              </a:rPr>
              <a:t>不明朗会計は他クラブに迷惑が及ぶこともあります。</a:t>
            </a:r>
            <a:endParaRPr lang="en-US" altLang="ja-JP" sz="2400" b="1" kern="0" dirty="0">
              <a:solidFill>
                <a:schemeClr val="tx1">
                  <a:lumMod val="75000"/>
                </a:schemeClr>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422816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
          <p:cNvSpPr>
            <a:spLocks noChangeArrowheads="1"/>
          </p:cNvSpPr>
          <p:nvPr/>
        </p:nvSpPr>
        <p:spPr bwMode="auto">
          <a:xfrm>
            <a:off x="533915" y="997171"/>
            <a:ext cx="8367069" cy="529375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defTabSz="385763" fontAlgn="base">
              <a:spcBef>
                <a:spcPct val="0"/>
              </a:spcBef>
              <a:spcAft>
                <a:spcPct val="0"/>
              </a:spcAft>
              <a:defRPr/>
            </a:pPr>
            <a:r>
              <a:rPr lang="ja-JP" altLang="en-US" sz="2800" dirty="0">
                <a:solidFill>
                  <a:srgbClr val="0070C0"/>
                </a:solidFill>
                <a:latin typeface="HGPｺﾞｼｯｸE" panose="020B0900000000000000" pitchFamily="50" charset="-128"/>
                <a:ea typeface="HGPｺﾞｼｯｸE" panose="020B0900000000000000" pitchFamily="50" charset="-128"/>
              </a:rPr>
              <a:t>＜クラブの参加資格認定</a:t>
            </a:r>
            <a:r>
              <a:rPr lang="en-US" altLang="ja-JP" sz="2800" dirty="0">
                <a:solidFill>
                  <a:srgbClr val="0070C0"/>
                </a:solidFill>
                <a:latin typeface="HGPｺﾞｼｯｸE" panose="020B0900000000000000" pitchFamily="50" charset="-128"/>
                <a:ea typeface="HGPｺﾞｼｯｸE" panose="020B0900000000000000" pitchFamily="50" charset="-128"/>
              </a:rPr>
              <a:t>=</a:t>
            </a:r>
            <a:r>
              <a:rPr lang="ja-JP" altLang="en-US" sz="2800" dirty="0">
                <a:solidFill>
                  <a:srgbClr val="0070C0"/>
                </a:solidFill>
                <a:latin typeface="HGPｺﾞｼｯｸE" panose="020B0900000000000000" pitchFamily="50" charset="-128"/>
                <a:ea typeface="HGPｺﾞｼｯｸE" panose="020B0900000000000000" pitchFamily="50" charset="-128"/>
              </a:rPr>
              <a:t>覚書</a:t>
            </a:r>
            <a:r>
              <a:rPr lang="ja-JP" altLang="en-US" sz="2800" dirty="0">
                <a:solidFill>
                  <a:srgbClr val="FF0000"/>
                </a:solidFill>
                <a:latin typeface="HGPｺﾞｼｯｸE" panose="020B0900000000000000" pitchFamily="50" charset="-128"/>
                <a:ea typeface="HGPｺﾞｼｯｸE" panose="020B0900000000000000" pitchFamily="50" charset="-128"/>
              </a:rPr>
              <a:t>（</a:t>
            </a:r>
            <a:r>
              <a:rPr lang="en-US" altLang="ja-JP" sz="2800" b="1" dirty="0">
                <a:solidFill>
                  <a:srgbClr val="FF0000"/>
                </a:solidFill>
                <a:latin typeface="HGPｺﾞｼｯｸE" panose="020B0900000000000000" pitchFamily="50" charset="-128"/>
                <a:ea typeface="HGPｺﾞｼｯｸE" panose="020B0900000000000000" pitchFamily="50" charset="-128"/>
              </a:rPr>
              <a:t>MOU</a:t>
            </a:r>
            <a:r>
              <a:rPr lang="ja-JP" altLang="en-US" sz="2800" dirty="0">
                <a:solidFill>
                  <a:srgbClr val="FF0000"/>
                </a:solidFill>
                <a:latin typeface="HGPｺﾞｼｯｸE" panose="020B0900000000000000" pitchFamily="50" charset="-128"/>
                <a:ea typeface="HGPｺﾞｼｯｸE" panose="020B0900000000000000" pitchFamily="50" charset="-128"/>
              </a:rPr>
              <a:t>）</a:t>
            </a:r>
            <a:r>
              <a:rPr lang="ja-JP" altLang="en-US" sz="2800" dirty="0">
                <a:solidFill>
                  <a:srgbClr val="0070C0"/>
                </a:solidFill>
                <a:latin typeface="HGPｺﾞｼｯｸE" panose="020B0900000000000000" pitchFamily="50" charset="-128"/>
                <a:ea typeface="HGPｺﾞｼｯｸE" panose="020B0900000000000000" pitchFamily="50" charset="-128"/>
              </a:rPr>
              <a:t>」について＞</a:t>
            </a:r>
            <a:endParaRPr lang="en-US" altLang="ja-JP" sz="2800" dirty="0">
              <a:solidFill>
                <a:srgbClr val="0070C0"/>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endParaRPr lang="en-US" altLang="ja-JP" sz="2400" dirty="0">
              <a:solidFill>
                <a:srgbClr val="0070C0"/>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クラブと地区との法的な同意書であり、「財団補助金に係る事業および資金管理」を行うために、「クラブが適切な処置を取ることを求める」ものです。</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下記の内容を理解し事業を進めて下さい。</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1.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クラブの参加資格について</a:t>
            </a: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2.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クラブ役員の責務について</a:t>
            </a: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zh-TW" sz="2600" dirty="0">
                <a:solidFill>
                  <a:schemeClr val="tx1">
                    <a:lumMod val="75000"/>
                  </a:schemeClr>
                </a:solidFill>
                <a:latin typeface="HGPｺﾞｼｯｸE" panose="020B0900000000000000" pitchFamily="50" charset="-128"/>
                <a:ea typeface="HGPｺﾞｼｯｸE" panose="020B0900000000000000" pitchFamily="50" charset="-128"/>
              </a:rPr>
              <a:t>3. </a:t>
            </a:r>
            <a:r>
              <a:rPr lang="zh-TW" altLang="en-US" sz="2600" dirty="0">
                <a:solidFill>
                  <a:schemeClr val="tx1">
                    <a:lumMod val="75000"/>
                  </a:schemeClr>
                </a:solidFill>
                <a:latin typeface="HGPｺﾞｼｯｸE" panose="020B0900000000000000" pitchFamily="50" charset="-128"/>
                <a:ea typeface="HGPｺﾞｼｯｸE" panose="020B0900000000000000" pitchFamily="50" charset="-128"/>
              </a:rPr>
              <a:t>財務管理計画</a:t>
            </a: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4.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銀行口座に関する要件について</a:t>
            </a: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5.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補助金資金の使用に関する報告</a:t>
            </a: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6.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書類の保管について</a:t>
            </a: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7.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補助金資金の不正使用に関する報告義務について</a:t>
            </a:r>
          </a:p>
        </p:txBody>
      </p:sp>
    </p:spTree>
    <p:extLst>
      <p:ext uri="{BB962C8B-B14F-4D97-AF65-F5344CB8AC3E}">
        <p14:creationId xmlns:p14="http://schemas.microsoft.com/office/powerpoint/2010/main" val="1345723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idx="1"/>
          </p:nvPr>
        </p:nvSpPr>
        <p:spPr>
          <a:xfrm>
            <a:off x="491180" y="1136821"/>
            <a:ext cx="8529251" cy="5140411"/>
          </a:xfrm>
          <a:ln w="38100">
            <a:solidFill>
              <a:schemeClr val="tx1"/>
            </a:solidFill>
            <a:miter lim="800000"/>
            <a:headEnd/>
            <a:tailEnd/>
          </a:ln>
        </p:spPr>
        <p:txBody>
          <a:bodyPr>
            <a:normAutofit fontScale="25000" lnSpcReduction="20000"/>
          </a:bodyPr>
          <a:lstStyle/>
          <a:p>
            <a:pPr algn="ctr">
              <a:buNone/>
            </a:pPr>
            <a:endParaRPr lang="en-US" altLang="ja-JP" sz="1139" dirty="0">
              <a:solidFill>
                <a:srgbClr val="FF0000"/>
              </a:solidFill>
              <a:latin typeface="HGPｺﾞｼｯｸE" pitchFamily="50" charset="-128"/>
              <a:ea typeface="HGPｺﾞｼｯｸE" pitchFamily="50" charset="-128"/>
            </a:endParaRPr>
          </a:p>
          <a:p>
            <a:pPr algn="ctr">
              <a:buNone/>
            </a:pPr>
            <a:r>
              <a:rPr lang="en-US" altLang="ja-JP" sz="11200" b="1" u="sng" dirty="0">
                <a:solidFill>
                  <a:srgbClr val="0070C0"/>
                </a:solidFill>
                <a:latin typeface="HGPｺﾞｼｯｸE" panose="020B0900000000000000" pitchFamily="50" charset="-128"/>
                <a:ea typeface="HGPｺﾞｼｯｸE" panose="020B0900000000000000" pitchFamily="50" charset="-128"/>
              </a:rPr>
              <a:t>1.</a:t>
            </a:r>
            <a:r>
              <a:rPr lang="ja-JP" altLang="en-US" sz="11200" b="1" u="sng" dirty="0">
                <a:solidFill>
                  <a:srgbClr val="0070C0"/>
                </a:solidFill>
                <a:latin typeface="HGPｺﾞｼｯｸE" panose="020B0900000000000000" pitchFamily="50" charset="-128"/>
                <a:ea typeface="HGPｺﾞｼｯｸE" panose="020B0900000000000000" pitchFamily="50" charset="-128"/>
              </a:rPr>
              <a:t>クラブの参加資格について</a:t>
            </a:r>
            <a:endParaRPr lang="en-US" altLang="ja-JP" sz="11200" b="1" u="sng" dirty="0">
              <a:solidFill>
                <a:srgbClr val="0070C0"/>
              </a:solidFill>
              <a:latin typeface="HGPｺﾞｼｯｸE" panose="020B0900000000000000" pitchFamily="50" charset="-128"/>
              <a:ea typeface="HGPｺﾞｼｯｸE" panose="020B0900000000000000" pitchFamily="50" charset="-128"/>
            </a:endParaRPr>
          </a:p>
          <a:p>
            <a:pPr>
              <a:buNone/>
            </a:pPr>
            <a:endParaRPr lang="ja-JP" altLang="en-US" sz="8400" dirty="0">
              <a:solidFill>
                <a:srgbClr val="0070C0"/>
              </a:solidFill>
              <a:latin typeface="HGPｺﾞｼｯｸE" panose="020B0900000000000000" pitchFamily="50" charset="-128"/>
              <a:ea typeface="HGPｺﾞｼｯｸE" panose="020B0900000000000000" pitchFamily="50" charset="-128"/>
            </a:endParaRPr>
          </a:p>
          <a:p>
            <a:pPr>
              <a:lnSpc>
                <a:spcPct val="120000"/>
              </a:lnSpc>
              <a:buNone/>
            </a:pPr>
            <a:r>
              <a:rPr lang="ja-JP" altLang="en-US" sz="8800" dirty="0">
                <a:solidFill>
                  <a:schemeClr val="accent1"/>
                </a:solidFill>
                <a:latin typeface="HGPｺﾞｼｯｸE" panose="020B0900000000000000" pitchFamily="50" charset="-128"/>
                <a:ea typeface="HGPｺﾞｼｯｸE" panose="020B0900000000000000" pitchFamily="50" charset="-128"/>
              </a:rPr>
              <a:t>◆</a:t>
            </a: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クラブは、 ロータリー財団補助金の活用にあたってロータリー財団から提供される</a:t>
            </a:r>
            <a:r>
              <a:rPr lang="ja-JP" altLang="en-US" sz="8800" dirty="0">
                <a:solidFill>
                  <a:srgbClr val="FF0000"/>
                </a:solidFill>
                <a:latin typeface="HGPｺﾞｼｯｸE" panose="020B0900000000000000" pitchFamily="50" charset="-128"/>
                <a:ea typeface="HGPｺﾞｼｯｸE" panose="020B0900000000000000" pitchFamily="50" charset="-128"/>
              </a:rPr>
              <a:t>「クラブとの覚書（</a:t>
            </a:r>
            <a:r>
              <a:rPr lang="en-US" altLang="ja-JP" sz="8800" dirty="0">
                <a:solidFill>
                  <a:srgbClr val="FF0000"/>
                </a:solidFill>
                <a:latin typeface="HGPｺﾞｼｯｸE" panose="020B0900000000000000" pitchFamily="50" charset="-128"/>
                <a:ea typeface="HGPｺﾞｼｯｸE" panose="020B0900000000000000" pitchFamily="50" charset="-128"/>
              </a:rPr>
              <a:t>MOU</a:t>
            </a:r>
            <a:r>
              <a:rPr lang="ja-JP" altLang="en-US" sz="8800" dirty="0">
                <a:solidFill>
                  <a:srgbClr val="FF0000"/>
                </a:solidFill>
                <a:latin typeface="HGPｺﾞｼｯｸE" panose="020B0900000000000000" pitchFamily="50" charset="-128"/>
                <a:ea typeface="HGPｺﾞｼｯｸE" panose="020B0900000000000000" pitchFamily="50" charset="-128"/>
              </a:rPr>
              <a:t>）」</a:t>
            </a: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に記載されたプロジェクト及び</a:t>
            </a:r>
            <a:endPar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20000"/>
              </a:lnSpc>
              <a:buNone/>
            </a:pPr>
            <a:r>
              <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財務と資金管理の要件を遵守し、</a:t>
            </a:r>
            <a:r>
              <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rPr>
              <a:t>1 </a:t>
            </a: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名以上のクラブ会員を地区主催の補助金管理セミナーに出席させなければなりません。</a:t>
            </a:r>
            <a:endPar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20000"/>
              </a:lnSpc>
              <a:buNone/>
            </a:pPr>
            <a:endParaRPr lang="en-US" altLang="ja-JP" sz="8800" dirty="0">
              <a:latin typeface="HGPｺﾞｼｯｸE" panose="020B0900000000000000" pitchFamily="50" charset="-128"/>
              <a:ea typeface="HGPｺﾞｼｯｸE" panose="020B0900000000000000" pitchFamily="50" charset="-128"/>
            </a:endParaRPr>
          </a:p>
          <a:p>
            <a:pPr>
              <a:lnSpc>
                <a:spcPct val="120000"/>
              </a:lnSpc>
              <a:buNone/>
            </a:pPr>
            <a:r>
              <a:rPr lang="ja-JP" altLang="en-US" sz="8800" dirty="0">
                <a:solidFill>
                  <a:schemeClr val="accent1"/>
                </a:solidFill>
                <a:latin typeface="HGPｺﾞｼｯｸE" panose="020B0900000000000000" pitchFamily="50" charset="-128"/>
                <a:ea typeface="HGPｺﾞｼｯｸE" panose="020B0900000000000000" pitchFamily="50" charset="-128"/>
              </a:rPr>
              <a:t>◆</a:t>
            </a: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地区はクラブの参加資格　および　補助金の活用について、</a:t>
            </a:r>
            <a:r>
              <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追加の要件を定めたり、義務づけることができる。 </a:t>
            </a:r>
            <a:endPar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20000"/>
              </a:lnSpc>
              <a:buNone/>
            </a:pP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　これらの条件をすべて満たすことにより、クラブの参加資格が認定</a:t>
            </a:r>
            <a:endPar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20000"/>
              </a:lnSpc>
              <a:buNone/>
            </a:pPr>
            <a:r>
              <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され、ロータリー財団補助金プログラムにクラブが参加することが</a:t>
            </a:r>
            <a:endPar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20000"/>
              </a:lnSpc>
              <a:buNone/>
            </a:pPr>
            <a:r>
              <a:rPr lang="en-US" altLang="ja-JP" sz="88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8800" dirty="0">
                <a:solidFill>
                  <a:schemeClr val="tx1">
                    <a:lumMod val="75000"/>
                  </a:schemeClr>
                </a:solidFill>
                <a:latin typeface="HGPｺﾞｼｯｸE" panose="020B0900000000000000" pitchFamily="50" charset="-128"/>
                <a:ea typeface="HGPｺﾞｼｯｸE" panose="020B0900000000000000" pitchFamily="50" charset="-128"/>
              </a:rPr>
              <a:t>認められる。</a:t>
            </a:r>
            <a:endParaRPr lang="en-US" altLang="ja-JP" sz="8800" b="1" u="sng"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50000"/>
              </a:lnSpc>
              <a:buNone/>
            </a:pPr>
            <a:endParaRPr lang="en-US" altLang="ja-JP" sz="4800" dirty="0">
              <a:solidFill>
                <a:srgbClr val="0070C0"/>
              </a:solidFill>
              <a:latin typeface="HGPｺﾞｼｯｸE" pitchFamily="50" charset="-128"/>
              <a:ea typeface="HGPｺﾞｼｯｸE" pitchFamily="50" charset="-128"/>
            </a:endParaRPr>
          </a:p>
          <a:p>
            <a:pPr>
              <a:lnSpc>
                <a:spcPct val="150000"/>
              </a:lnSpc>
              <a:buNone/>
            </a:pPr>
            <a:endParaRPr lang="en-US" altLang="ja-JP" sz="3101" dirty="0">
              <a:solidFill>
                <a:srgbClr val="0070C0"/>
              </a:solidFill>
            </a:endParaRPr>
          </a:p>
          <a:p>
            <a:pPr>
              <a:lnSpc>
                <a:spcPct val="150000"/>
              </a:lnSpc>
              <a:buNone/>
            </a:pPr>
            <a:r>
              <a:rPr lang="ja-JP" altLang="en-US" sz="3101" dirty="0">
                <a:solidFill>
                  <a:srgbClr val="0070C0"/>
                </a:solidFill>
                <a:latin typeface="HGPｺﾞｼｯｸE" pitchFamily="50" charset="-128"/>
                <a:ea typeface="HGPｺﾞｼｯｸE" pitchFamily="50" charset="-128"/>
              </a:rPr>
              <a:t>　</a:t>
            </a:r>
            <a:endParaRPr lang="ja-JP" altLang="en-US" sz="3101" dirty="0"/>
          </a:p>
        </p:txBody>
      </p:sp>
    </p:spTree>
    <p:extLst>
      <p:ext uri="{BB962C8B-B14F-4D97-AF65-F5344CB8AC3E}">
        <p14:creationId xmlns:p14="http://schemas.microsoft.com/office/powerpoint/2010/main" val="76785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正方形/長方形 3"/>
          <p:cNvSpPr>
            <a:spLocks noChangeArrowheads="1"/>
          </p:cNvSpPr>
          <p:nvPr/>
        </p:nvSpPr>
        <p:spPr bwMode="auto">
          <a:xfrm>
            <a:off x="160638" y="1116743"/>
            <a:ext cx="8785654" cy="540147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defTabSz="385763" fontAlgn="base">
              <a:lnSpc>
                <a:spcPct val="150000"/>
              </a:lnSpc>
              <a:spcBef>
                <a:spcPct val="0"/>
              </a:spcBef>
              <a:spcAft>
                <a:spcPct val="0"/>
              </a:spcAft>
              <a:buFontTx/>
              <a:buAutoNum type="alphaUcPeriod"/>
              <a:defRPr/>
            </a:pP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補助金は財団により承認された活動のみに使用できるもので あり、</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承認前に終了もしくは進行中の事業は適用にならない。</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　 また、承認後の計画変更は必ず変更計画書を提出し承認を得なけれ </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 ばならない。</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rPr>
              <a:t>B. </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クラブが認定状況を維持するには、この覚書（</a:t>
            </a:r>
            <a:r>
              <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rPr>
              <a:t>MOU</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）、地区が定めた</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追加要件、その他該当するすべてのロータリー財団方針を順守しなけ</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  ればならない。</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endPar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rPr>
              <a:t>C. </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資金の管理を誰が行ったとしても、</a:t>
            </a:r>
            <a:r>
              <a:rPr lang="ja-JP" altLang="en-US" sz="2200" dirty="0">
                <a:solidFill>
                  <a:srgbClr val="FF0000"/>
                </a:solidFill>
                <a:latin typeface="HGPｺﾞｼｯｸE" panose="020B0900000000000000" pitchFamily="50" charset="-128"/>
                <a:ea typeface="HGPｺﾞｼｯｸE" panose="020B0900000000000000" pitchFamily="50" charset="-128"/>
              </a:rPr>
              <a:t>クラブが提唱した補助金資金の</a:t>
            </a:r>
            <a:endParaRPr lang="en-US" altLang="ja-JP" sz="2200" dirty="0">
              <a:solidFill>
                <a:srgbClr val="FF0000"/>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en-US" altLang="ja-JP" sz="2200" dirty="0">
                <a:solidFill>
                  <a:srgbClr val="FF0000"/>
                </a:solidFill>
                <a:latin typeface="HGPｺﾞｼｯｸE" panose="020B0900000000000000" pitchFamily="50" charset="-128"/>
                <a:ea typeface="HGPｺﾞｼｯｸE" panose="020B0900000000000000" pitchFamily="50" charset="-128"/>
              </a:rPr>
              <a:t>   </a:t>
            </a:r>
            <a:r>
              <a:rPr lang="ja-JP" altLang="en-US" sz="2200" dirty="0">
                <a:solidFill>
                  <a:srgbClr val="FF0000"/>
                </a:solidFill>
                <a:latin typeface="HGPｺﾞｼｯｸE" panose="020B0900000000000000" pitchFamily="50" charset="-128"/>
                <a:ea typeface="HGPｺﾞｼｯｸE" panose="020B0900000000000000" pitchFamily="50" charset="-128"/>
              </a:rPr>
              <a:t>使用に対しては、クラブが責任を負う。</a:t>
            </a:r>
            <a:endParaRPr lang="en-US" altLang="ja-JP" sz="2200" dirty="0">
              <a:solidFill>
                <a:srgbClr val="FF0000"/>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endParaRPr lang="en-US" altLang="ja-JP" sz="1500" dirty="0">
              <a:solidFill>
                <a:srgbClr val="958D85"/>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5867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コンテンツ プレースホルダー 2"/>
          <p:cNvSpPr>
            <a:spLocks noGrp="1"/>
          </p:cNvSpPr>
          <p:nvPr>
            <p:ph idx="1"/>
          </p:nvPr>
        </p:nvSpPr>
        <p:spPr>
          <a:xfrm>
            <a:off x="192301" y="1124464"/>
            <a:ext cx="8759397" cy="5202195"/>
          </a:xfrm>
          <a:ln w="38100">
            <a:solidFill>
              <a:schemeClr val="tx1"/>
            </a:solidFill>
            <a:miter lim="800000"/>
            <a:headEnd/>
            <a:tailEnd/>
          </a:ln>
        </p:spPr>
        <p:txBody>
          <a:bodyPr>
            <a:normAutofit fontScale="92500" lnSpcReduction="10000"/>
          </a:bodyPr>
          <a:lstStyle/>
          <a:p>
            <a:pPr>
              <a:buNone/>
            </a:pPr>
            <a:endParaRPr lang="en-US" altLang="ja-JP" sz="1013" dirty="0">
              <a:latin typeface="HGPｺﾞｼｯｸE" panose="020B0900000000000000" pitchFamily="50" charset="-128"/>
              <a:ea typeface="HGPｺﾞｼｯｸE" panose="020B0900000000000000" pitchFamily="50" charset="-128"/>
            </a:endParaRPr>
          </a:p>
          <a:p>
            <a:pPr>
              <a:lnSpc>
                <a:spcPct val="150000"/>
              </a:lnSpc>
              <a:buNone/>
            </a:pPr>
            <a:r>
              <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rPr>
              <a:t>D. </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以下のような補助金資金の</a:t>
            </a:r>
            <a:r>
              <a:rPr lang="ja-JP" altLang="en-US" sz="2200" dirty="0">
                <a:solidFill>
                  <a:srgbClr val="FF0000"/>
                </a:solidFill>
                <a:latin typeface="HGPｺﾞｼｯｸE" panose="020B0900000000000000" pitchFamily="50" charset="-128"/>
                <a:ea typeface="HGPｺﾞｼｯｸE" panose="020B0900000000000000" pitchFamily="50" charset="-128"/>
              </a:rPr>
              <a:t>不正使用</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ならびに不適切な管理が確認された</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50000"/>
              </a:lnSpc>
              <a:buNone/>
            </a:pP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　　場合</a:t>
            </a:r>
            <a:r>
              <a:rPr lang="ja-JP" altLang="en-US" sz="2200" dirty="0">
                <a:solidFill>
                  <a:schemeClr val="bg1">
                    <a:lumMod val="65000"/>
                  </a:schemeClr>
                </a:solidFill>
                <a:latin typeface="HGPｺﾞｼｯｸE" panose="020B0900000000000000" pitchFamily="50" charset="-128"/>
                <a:ea typeface="HGPｺﾞｼｯｸE" panose="020B0900000000000000" pitchFamily="50" charset="-128"/>
              </a:rPr>
              <a:t>、</a:t>
            </a:r>
            <a:r>
              <a:rPr lang="ja-JP" altLang="en-US" sz="2200" dirty="0">
                <a:solidFill>
                  <a:srgbClr val="FF0000"/>
                </a:solidFill>
                <a:latin typeface="HGPｺﾞｼｯｸE" panose="020B0900000000000000" pitchFamily="50" charset="-128"/>
                <a:ea typeface="HGPｺﾞｼｯｸE" panose="020B0900000000000000" pitchFamily="50" charset="-128"/>
              </a:rPr>
              <a:t>クラブの参加資格が保留、あるいは取り消し</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となる場合がある：</a:t>
            </a:r>
          </a:p>
          <a:p>
            <a:pPr>
              <a:lnSpc>
                <a:spcPct val="150000"/>
              </a:lnSpc>
              <a:buNone/>
            </a:pPr>
            <a:r>
              <a:rPr lang="ja-JP" altLang="en-US" sz="2200" dirty="0">
                <a:solidFill>
                  <a:srgbClr val="0070C0"/>
                </a:solidFill>
                <a:latin typeface="HGPｺﾞｼｯｸE" panose="020B0900000000000000" pitchFamily="50" charset="-128"/>
                <a:ea typeface="HGPｺﾞｼｯｸE" panose="020B0900000000000000" pitchFamily="50" charset="-128"/>
              </a:rPr>
              <a:t>◆</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不正、偽造、会員情報の改ざん、重大な過失、また受益者の健康、福利、</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50000"/>
              </a:lnSpc>
              <a:buNone/>
            </a:pP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　安全を脅かす行為、不適切な寄付、私益のための資金使用、</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50000"/>
              </a:lnSpc>
              <a:buNone/>
            </a:pP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　利害対立の未開示、個人による補助金資金の独占、報告書の偽造、</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50000"/>
              </a:lnSpc>
              <a:buNone/>
            </a:pP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　水増し行為、受益者からの金銭の受領、不法行為、認められていない目的での</a:t>
            </a:r>
            <a:r>
              <a:rPr lang="zh-TW" altLang="en-US" sz="2200" dirty="0">
                <a:solidFill>
                  <a:schemeClr val="tx1">
                    <a:lumMod val="75000"/>
                  </a:schemeClr>
                </a:solidFill>
                <a:latin typeface="HGPｺﾞｼｯｸE" panose="020B0900000000000000" pitchFamily="50" charset="-128"/>
                <a:ea typeface="HGPｺﾞｼｯｸE" panose="020B0900000000000000" pitchFamily="50" charset="-128"/>
              </a:rPr>
              <a:t>補助金使用。</a:t>
            </a:r>
            <a:endParaRPr lang="en-US" altLang="zh-TW" sz="22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50000"/>
              </a:lnSpc>
              <a:buNone/>
            </a:pPr>
            <a:endParaRPr lang="en-US" altLang="zh-TW" sz="22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50000"/>
              </a:lnSpc>
              <a:buNone/>
            </a:pPr>
            <a:r>
              <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rPr>
              <a:t>E. </a:t>
            </a: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クラブは、いかなる財務監査、補助金監査、業務監査にも協力しなければ</a:t>
            </a:r>
            <a:endParaRPr lang="en-US" altLang="ja-JP" sz="2200" dirty="0">
              <a:solidFill>
                <a:schemeClr val="tx1">
                  <a:lumMod val="75000"/>
                </a:schemeClr>
              </a:solidFill>
              <a:latin typeface="HGPｺﾞｼｯｸE" panose="020B0900000000000000" pitchFamily="50" charset="-128"/>
              <a:ea typeface="HGPｺﾞｼｯｸE" panose="020B0900000000000000" pitchFamily="50" charset="-128"/>
            </a:endParaRPr>
          </a:p>
          <a:p>
            <a:pPr>
              <a:lnSpc>
                <a:spcPct val="150000"/>
              </a:lnSpc>
              <a:buNone/>
            </a:pPr>
            <a:r>
              <a:rPr lang="ja-JP" altLang="en-US" sz="2200" dirty="0">
                <a:solidFill>
                  <a:schemeClr val="tx1">
                    <a:lumMod val="75000"/>
                  </a:schemeClr>
                </a:solidFill>
                <a:latin typeface="HGPｺﾞｼｯｸE" panose="020B0900000000000000" pitchFamily="50" charset="-128"/>
                <a:ea typeface="HGPｺﾞｼｯｸE" panose="020B0900000000000000" pitchFamily="50" charset="-128"/>
              </a:rPr>
              <a:t>　　ならない。</a:t>
            </a:r>
          </a:p>
          <a:p>
            <a:pPr>
              <a:lnSpc>
                <a:spcPct val="150000"/>
              </a:lnSpc>
              <a:buNone/>
            </a:pPr>
            <a:endParaRPr lang="en-US" altLang="ja-JP" sz="1013"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4298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607594" y="2888550"/>
            <a:ext cx="1928813" cy="326243"/>
          </a:xfrm>
          <a:prstGeom prst="rect">
            <a:avLst/>
          </a:prstGeom>
        </p:spPr>
        <p:txBody>
          <a:bodyPr>
            <a:spAutoFit/>
          </a:bodyPr>
          <a:lstStyle/>
          <a:p>
            <a:pPr defTabSz="385763" fontAlgn="base">
              <a:spcBef>
                <a:spcPct val="0"/>
              </a:spcBef>
              <a:spcAft>
                <a:spcPct val="0"/>
              </a:spcAft>
              <a:defRPr/>
            </a:pPr>
            <a:endParaRPr lang="en-US" altLang="ja-JP" sz="760" dirty="0">
              <a:solidFill>
                <a:srgbClr val="0070C0"/>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endParaRPr lang="ja-JP" altLang="en-US" sz="760" dirty="0">
              <a:solidFill>
                <a:srgbClr val="958D85"/>
              </a:solidFill>
              <a:latin typeface="HGPｺﾞｼｯｸE" panose="020B0900000000000000" pitchFamily="50" charset="-128"/>
              <a:ea typeface="HGPｺﾞｼｯｸE" panose="020B0900000000000000" pitchFamily="50" charset="-128"/>
            </a:endParaRPr>
          </a:p>
        </p:txBody>
      </p:sp>
      <p:sp>
        <p:nvSpPr>
          <p:cNvPr id="13" name="正方形/長方形 1"/>
          <p:cNvSpPr>
            <a:spLocks noChangeArrowheads="1"/>
          </p:cNvSpPr>
          <p:nvPr/>
        </p:nvSpPr>
        <p:spPr bwMode="auto">
          <a:xfrm>
            <a:off x="182262" y="438841"/>
            <a:ext cx="8779476" cy="52461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defTabSz="385763" fontAlgn="base">
              <a:lnSpc>
                <a:spcPct val="150000"/>
              </a:lnSpc>
              <a:spcBef>
                <a:spcPct val="0"/>
              </a:spcBef>
              <a:spcAft>
                <a:spcPct val="0"/>
              </a:spcAft>
              <a:defRPr/>
            </a:pPr>
            <a:r>
              <a:rPr lang="en-US" altLang="ja-JP" sz="2800" u="sng" dirty="0">
                <a:solidFill>
                  <a:srgbClr val="0070C0"/>
                </a:solidFill>
                <a:latin typeface="HGPｺﾞｼｯｸE" panose="020B0900000000000000" pitchFamily="50" charset="-128"/>
                <a:ea typeface="HGPｺﾞｼｯｸE" panose="020B0900000000000000" pitchFamily="50" charset="-128"/>
              </a:rPr>
              <a:t>2 .</a:t>
            </a:r>
            <a:r>
              <a:rPr lang="ja-JP" altLang="en-US" sz="2800" u="sng" dirty="0">
                <a:solidFill>
                  <a:srgbClr val="01B4E7">
                    <a:lumMod val="75000"/>
                  </a:srgbClr>
                </a:solidFill>
                <a:latin typeface="HGPｺﾞｼｯｸE" panose="020B0900000000000000" pitchFamily="50" charset="-128"/>
                <a:ea typeface="HGPｺﾞｼｯｸE" panose="020B0900000000000000" pitchFamily="50" charset="-128"/>
              </a:rPr>
              <a:t>クラブとの覚書（</a:t>
            </a:r>
            <a:r>
              <a:rPr lang="en-US" altLang="ja-JP" sz="2800" b="1" u="sng" dirty="0">
                <a:solidFill>
                  <a:srgbClr val="01B4E7">
                    <a:lumMod val="75000"/>
                  </a:srgbClr>
                </a:solidFill>
                <a:latin typeface="HGPｺﾞｼｯｸE" panose="020B0900000000000000" pitchFamily="50" charset="-128"/>
                <a:ea typeface="HGPｺﾞｼｯｸE" panose="020B0900000000000000" pitchFamily="50" charset="-128"/>
              </a:rPr>
              <a:t>MOU</a:t>
            </a:r>
            <a:r>
              <a:rPr lang="ja-JP" altLang="en-US" sz="2800" u="sng" dirty="0">
                <a:solidFill>
                  <a:srgbClr val="01B4E7">
                    <a:lumMod val="75000"/>
                  </a:srgbClr>
                </a:solidFill>
                <a:latin typeface="HGPｺﾞｼｯｸE" panose="020B0900000000000000" pitchFamily="50" charset="-128"/>
                <a:ea typeface="HGPｺﾞｼｯｸE" panose="020B0900000000000000" pitchFamily="50" charset="-128"/>
              </a:rPr>
              <a:t>）と</a:t>
            </a:r>
            <a:r>
              <a:rPr lang="ja-JP" altLang="en-US" sz="2800" u="sng" dirty="0">
                <a:solidFill>
                  <a:srgbClr val="0070C0"/>
                </a:solidFill>
                <a:latin typeface="HGPｺﾞｼｯｸE" panose="020B0900000000000000" pitchFamily="50" charset="-128"/>
                <a:ea typeface="HGPｺﾞｼｯｸE" panose="020B0900000000000000" pitchFamily="50" charset="-128"/>
              </a:rPr>
              <a:t>クラブ役員の責務について</a:t>
            </a:r>
            <a:endParaRPr lang="en-US" altLang="ja-JP" sz="2800" u="sng" dirty="0">
              <a:solidFill>
                <a:srgbClr val="0070C0"/>
              </a:solidFill>
              <a:latin typeface="HGPｺﾞｼｯｸE" panose="020B0900000000000000" pitchFamily="50" charset="-128"/>
              <a:ea typeface="HGPｺﾞｼｯｸE" panose="020B0900000000000000" pitchFamily="50" charset="-128"/>
            </a:endParaRPr>
          </a:p>
          <a:p>
            <a:pPr defTabSz="385763" fontAlgn="base">
              <a:lnSpc>
                <a:spcPct val="250000"/>
              </a:lnSpc>
              <a:spcBef>
                <a:spcPct val="0"/>
              </a:spcBef>
              <a:spcAft>
                <a:spcPct val="0"/>
              </a:spcAft>
              <a:defRPr/>
            </a:pPr>
            <a:r>
              <a:rPr lang="ja-JP" altLang="en-US" sz="2600" dirty="0">
                <a:solidFill>
                  <a:srgbClr val="C00000"/>
                </a:solidFill>
                <a:latin typeface="HGPｺﾞｼｯｸE" panose="020B0900000000000000" pitchFamily="50" charset="-128"/>
                <a:ea typeface="HGPｺﾞｼｯｸE" panose="020B0900000000000000" pitchFamily="50" charset="-128"/>
              </a:rPr>
              <a:t>✩　</a:t>
            </a:r>
            <a:r>
              <a:rPr lang="ja-JP" altLang="en-US" sz="2600" u="sng" dirty="0">
                <a:solidFill>
                  <a:schemeClr val="tx1">
                    <a:lumMod val="75000"/>
                  </a:schemeClr>
                </a:solidFill>
                <a:latin typeface="HGPｺﾞｼｯｸE" panose="020B0900000000000000" pitchFamily="50" charset="-128"/>
                <a:ea typeface="HGPｺﾞｼｯｸE" panose="020B0900000000000000" pitchFamily="50" charset="-128"/>
              </a:rPr>
              <a:t>クラブ役員は</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財団補助金の適切な使用について主要な</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責任を有する。</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600" dirty="0">
                <a:solidFill>
                  <a:srgbClr val="C00000"/>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補助金管理、認定状況維持を担当するクラブ会員を最低</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a:t>
            </a: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 1</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名任命する。</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600" dirty="0">
                <a:solidFill>
                  <a:srgbClr val="C00000"/>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財団補助金が適切な資金管理の慣行に従って管理される</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よう確認する。</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600" dirty="0">
                <a:solidFill>
                  <a:srgbClr val="C00000"/>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補助金活動に関与する全ての人が、利害の対立や、</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対立があると認識される事態を避けるよう確認する。 </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89853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正方形/長方形 1"/>
          <p:cNvSpPr>
            <a:spLocks noChangeArrowheads="1"/>
          </p:cNvSpPr>
          <p:nvPr/>
        </p:nvSpPr>
        <p:spPr bwMode="auto">
          <a:xfrm>
            <a:off x="316643" y="296562"/>
            <a:ext cx="8580222" cy="518577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defTabSz="385763" fontAlgn="base">
              <a:lnSpc>
                <a:spcPct val="150000"/>
              </a:lnSpc>
              <a:spcBef>
                <a:spcPct val="0"/>
              </a:spcBef>
              <a:spcAft>
                <a:spcPct val="0"/>
              </a:spcAft>
              <a:defRPr/>
            </a:pPr>
            <a:r>
              <a:rPr lang="en-US" altLang="zh-TW" sz="2800" u="sng" dirty="0">
                <a:solidFill>
                  <a:srgbClr val="0070C0"/>
                </a:solidFill>
                <a:latin typeface="HGPｺﾞｼｯｸE" panose="020B0900000000000000" pitchFamily="50" charset="-128"/>
                <a:ea typeface="HGPｺﾞｼｯｸE" panose="020B0900000000000000" pitchFamily="50" charset="-128"/>
              </a:rPr>
              <a:t>3. </a:t>
            </a:r>
            <a:r>
              <a:rPr lang="zh-TW" altLang="en-US" sz="2800" u="sng" dirty="0">
                <a:solidFill>
                  <a:srgbClr val="0070C0"/>
                </a:solidFill>
                <a:latin typeface="HGPｺﾞｼｯｸE" panose="020B0900000000000000" pitchFamily="50" charset="-128"/>
                <a:ea typeface="HGPｺﾞｼｯｸE" panose="020B0900000000000000" pitchFamily="50" charset="-128"/>
              </a:rPr>
              <a:t>財務管理計画</a:t>
            </a:r>
            <a:r>
              <a:rPr lang="ja-JP" altLang="en-US" sz="2800" u="sng" dirty="0">
                <a:solidFill>
                  <a:srgbClr val="0070C0"/>
                </a:solidFill>
                <a:latin typeface="HGPｺﾞｼｯｸE" panose="020B0900000000000000" pitchFamily="50" charset="-128"/>
                <a:ea typeface="HGPｺﾞｼｯｸE" panose="020B0900000000000000" pitchFamily="50" charset="-128"/>
              </a:rPr>
              <a:t>について</a:t>
            </a:r>
            <a:r>
              <a:rPr lang="ja-JP" altLang="en-US" sz="2800" dirty="0">
                <a:solidFill>
                  <a:srgbClr val="FF0000"/>
                </a:solidFill>
                <a:latin typeface="HGPｺﾞｼｯｸE" panose="020B0900000000000000" pitchFamily="50" charset="-128"/>
                <a:ea typeface="HGPｺﾞｼｯｸE" panose="020B0900000000000000" pitchFamily="50" charset="-128"/>
              </a:rPr>
              <a:t>（</a:t>
            </a:r>
            <a:r>
              <a:rPr lang="en-US" altLang="ja-JP" sz="2800" b="1" dirty="0">
                <a:solidFill>
                  <a:srgbClr val="FF0000"/>
                </a:solidFill>
                <a:latin typeface="HGPｺﾞｼｯｸE" panose="020B0900000000000000" pitchFamily="50" charset="-128"/>
                <a:ea typeface="HGPｺﾞｼｯｸE" panose="020B0900000000000000" pitchFamily="50" charset="-128"/>
              </a:rPr>
              <a:t>MOU</a:t>
            </a:r>
            <a:r>
              <a:rPr lang="ja-JP" altLang="en-US" sz="2800" dirty="0">
                <a:solidFill>
                  <a:srgbClr val="FF0000"/>
                </a:solidFill>
                <a:latin typeface="HGPｺﾞｼｯｸE" panose="020B0900000000000000" pitchFamily="50" charset="-128"/>
                <a:ea typeface="HGPｺﾞｼｯｸE" panose="020B0900000000000000" pitchFamily="50" charset="-128"/>
              </a:rPr>
              <a:t>）</a:t>
            </a:r>
            <a:endParaRPr lang="en-US" altLang="ja-JP" sz="2800" dirty="0">
              <a:solidFill>
                <a:srgbClr val="FF0000"/>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600" dirty="0">
                <a:solidFill>
                  <a:srgbClr val="C00000"/>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クラブは補助金の一貫した管理を行うために、</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書面で財務管理計画を作成しなければならない。</a:t>
            </a:r>
          </a:p>
          <a:p>
            <a:pPr defTabSz="385763" fontAlgn="base">
              <a:lnSpc>
                <a:spcPct val="150000"/>
              </a:lnSpc>
              <a:spcBef>
                <a:spcPct val="0"/>
              </a:spcBef>
              <a:spcAft>
                <a:spcPct val="0"/>
              </a:spcAft>
              <a:defRPr/>
            </a:pPr>
            <a:r>
              <a:rPr lang="ja-JP" altLang="en-US" sz="2600" dirty="0">
                <a:solidFill>
                  <a:srgbClr val="C00000"/>
                </a:solidFill>
                <a:latin typeface="HGPｺﾞｼｯｸE" panose="020B0900000000000000" pitchFamily="50" charset="-128"/>
                <a:ea typeface="HGPｺﾞｼｯｸE" panose="020B0900000000000000" pitchFamily="50" charset="-128"/>
              </a:rPr>
              <a:t>✩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財務管理計画には、以下の手続きが含まれる。</a:t>
            </a:r>
          </a:p>
          <a:p>
            <a:pPr defTabSz="385763" fontAlgn="base">
              <a:lnSpc>
                <a:spcPct val="150000"/>
              </a:lnSpc>
              <a:spcBef>
                <a:spcPct val="0"/>
              </a:spcBef>
              <a:spcAft>
                <a:spcPct val="0"/>
              </a:spcAft>
              <a:buFontTx/>
              <a:buAutoNum type="alphaUcPeriod"/>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すべての</a:t>
            </a:r>
            <a:r>
              <a:rPr lang="ja-JP" altLang="en-US" sz="2600" dirty="0">
                <a:solidFill>
                  <a:srgbClr val="FF0000"/>
                </a:solidFill>
                <a:latin typeface="HGPｺﾞｼｯｸE" panose="020B0900000000000000" pitchFamily="50" charset="-128"/>
                <a:ea typeface="HGPｺﾞｼｯｸE" panose="020B0900000000000000" pitchFamily="50" charset="-128"/>
              </a:rPr>
              <a:t>領収書と補助金資金</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の支払いの記録を含め、</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標準的な会計基準にのっとり会計を維持する。</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B .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必要に応じて、補助金の資金を支払う。</a:t>
            </a:r>
          </a:p>
          <a:p>
            <a:pPr defTabSz="385763" fontAlgn="base">
              <a:lnSpc>
                <a:spcPct val="150000"/>
              </a:lnSpc>
              <a:spcBef>
                <a:spcPct val="0"/>
              </a:spcBef>
              <a:spcAft>
                <a:spcPct val="0"/>
              </a:spcAft>
              <a:defRPr/>
            </a:pPr>
            <a:r>
              <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rPr>
              <a:t>C. </a:t>
            </a:r>
            <a:r>
              <a:rPr lang="ja-JP" altLang="en-US" sz="2600" dirty="0">
                <a:solidFill>
                  <a:schemeClr val="tx1">
                    <a:lumMod val="75000"/>
                  </a:schemeClr>
                </a:solidFill>
                <a:latin typeface="HGPｺﾞｼｯｸE" panose="020B0900000000000000" pitchFamily="50" charset="-128"/>
                <a:ea typeface="HGPｺﾞｼｯｸE" panose="020B0900000000000000" pitchFamily="50" charset="-128"/>
              </a:rPr>
              <a:t>　資金の取り扱いは、複数の人で分担する。</a:t>
            </a:r>
            <a:endParaRPr lang="en-US" altLang="ja-JP" sz="2600" dirty="0">
              <a:solidFill>
                <a:schemeClr val="tx1">
                  <a:lumMod val="75000"/>
                </a:schemeClr>
              </a:solidFill>
              <a:latin typeface="HGPｺﾞｼｯｸE" panose="020B0900000000000000" pitchFamily="50" charset="-128"/>
              <a:ea typeface="HGPｺﾞｼｯｸE" panose="020B0900000000000000" pitchFamily="50" charset="-128"/>
            </a:endParaRPr>
          </a:p>
          <a:p>
            <a:pPr defTabSz="385763" fontAlgn="base">
              <a:lnSpc>
                <a:spcPct val="150000"/>
              </a:lnSpc>
              <a:spcBef>
                <a:spcPct val="0"/>
              </a:spcBef>
              <a:spcAft>
                <a:spcPct val="0"/>
              </a:spcAft>
              <a:defRPr/>
            </a:pPr>
            <a:endParaRPr lang="ja-JP" altLang="en-US" sz="1500" dirty="0">
              <a:solidFill>
                <a:srgbClr val="958D85"/>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902661425"/>
      </p:ext>
    </p:extLst>
  </p:cSld>
  <p:clrMapOvr>
    <a:masterClrMapping/>
  </p:clrMapOvr>
</p:sld>
</file>

<file path=ppt/theme/theme1.xml><?xml version="1.0" encoding="utf-8"?>
<a:theme xmlns:a="http://schemas.openxmlformats.org/drawingml/2006/main" name="1_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9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2149</Words>
  <Application>Microsoft Office PowerPoint</Application>
  <PresentationFormat>画面に合わせる (4:3)</PresentationFormat>
  <Paragraphs>193</Paragraphs>
  <Slides>20</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20</vt:i4>
      </vt:variant>
    </vt:vector>
  </HeadingPairs>
  <TitlesOfParts>
    <vt:vector size="31" baseType="lpstr">
      <vt:lpstr>HGPｺﾞｼｯｸE</vt:lpstr>
      <vt:lpstr>HG創英ﾌﾟﾚｾﾞﾝｽEB</vt:lpstr>
      <vt:lpstr>游ゴシック</vt:lpstr>
      <vt:lpstr>Arial</vt:lpstr>
      <vt:lpstr>Arial Narrow</vt:lpstr>
      <vt:lpstr>Arial Narrow Bold</vt:lpstr>
      <vt:lpstr>Calibri</vt:lpstr>
      <vt:lpstr>Georgia</vt:lpstr>
      <vt:lpstr>Times New Roman</vt:lpstr>
      <vt:lpstr>1_Communications_white</vt:lpstr>
      <vt:lpstr>9_Custom Design</vt:lpstr>
      <vt:lpstr>補助金管理・ＭＯＵ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補助金管理・ＭＯＵ</dc:title>
  <dc:creator>User</dc:creator>
  <cp:lastModifiedBy>User</cp:lastModifiedBy>
  <cp:revision>10</cp:revision>
  <cp:lastPrinted>2022-08-04T02:19:21Z</cp:lastPrinted>
  <dcterms:created xsi:type="dcterms:W3CDTF">2020-09-28T05:50:52Z</dcterms:created>
  <dcterms:modified xsi:type="dcterms:W3CDTF">2022-08-04T02:38:49Z</dcterms:modified>
</cp:coreProperties>
</file>